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82" r:id="rId5"/>
    <p:sldId id="285" r:id="rId6"/>
    <p:sldId id="266" r:id="rId7"/>
    <p:sldId id="284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E8D26"/>
    <a:srgbClr val="D9D9D9"/>
    <a:srgbClr val="FEA34F"/>
    <a:srgbClr val="46B688"/>
    <a:srgbClr val="AAAAAA"/>
    <a:srgbClr val="016AA3"/>
    <a:srgbClr val="7C7C7C"/>
    <a:srgbClr val="38906C"/>
    <a:srgbClr val="015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390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1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1599" y="2928597"/>
            <a:ext cx="213360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6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371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2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01567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26885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95222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361344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127466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9893588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8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icture Placeholder 122"/>
          <p:cNvSpPr>
            <a:spLocks noGrp="1"/>
          </p:cNvSpPr>
          <p:nvPr>
            <p:ph type="pic" sz="quarter" idx="14"/>
          </p:nvPr>
        </p:nvSpPr>
        <p:spPr>
          <a:xfrm>
            <a:off x="890218" y="5235555"/>
            <a:ext cx="810000" cy="81000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5" name="Picture Placeholder 122"/>
          <p:cNvSpPr>
            <a:spLocks noGrp="1"/>
          </p:cNvSpPr>
          <p:nvPr>
            <p:ph type="pic" sz="quarter" idx="15"/>
          </p:nvPr>
        </p:nvSpPr>
        <p:spPr>
          <a:xfrm>
            <a:off x="2800355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6" name="Picture Placeholder 122"/>
          <p:cNvSpPr>
            <a:spLocks noGrp="1"/>
          </p:cNvSpPr>
          <p:nvPr>
            <p:ph type="pic" sz="quarter" idx="16"/>
          </p:nvPr>
        </p:nvSpPr>
        <p:spPr>
          <a:xfrm>
            <a:off x="4727816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7" name="Picture Placeholder 122"/>
          <p:cNvSpPr>
            <a:spLocks noGrp="1"/>
          </p:cNvSpPr>
          <p:nvPr>
            <p:ph type="pic" sz="quarter" idx="17"/>
          </p:nvPr>
        </p:nvSpPr>
        <p:spPr>
          <a:xfrm>
            <a:off x="6637953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8" name="Picture Placeholder 122"/>
          <p:cNvSpPr>
            <a:spLocks noGrp="1"/>
          </p:cNvSpPr>
          <p:nvPr>
            <p:ph type="pic" sz="quarter" idx="18"/>
          </p:nvPr>
        </p:nvSpPr>
        <p:spPr>
          <a:xfrm>
            <a:off x="8565414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9" name="Picture Placeholder 122"/>
          <p:cNvSpPr>
            <a:spLocks noGrp="1"/>
          </p:cNvSpPr>
          <p:nvPr>
            <p:ph type="pic" sz="quarter" idx="19"/>
          </p:nvPr>
        </p:nvSpPr>
        <p:spPr>
          <a:xfrm>
            <a:off x="10475551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0" name="Picture Placeholder 122"/>
          <p:cNvSpPr>
            <a:spLocks noGrp="1"/>
          </p:cNvSpPr>
          <p:nvPr>
            <p:ph type="pic" sz="quarter" idx="11"/>
          </p:nvPr>
        </p:nvSpPr>
        <p:spPr>
          <a:xfrm>
            <a:off x="1709577" y="3238852"/>
            <a:ext cx="1080001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1" name="Picture Placeholder 122"/>
          <p:cNvSpPr>
            <a:spLocks noGrp="1"/>
          </p:cNvSpPr>
          <p:nvPr>
            <p:ph type="pic" sz="quarter" idx="12"/>
          </p:nvPr>
        </p:nvSpPr>
        <p:spPr>
          <a:xfrm>
            <a:off x="5547176" y="3238851"/>
            <a:ext cx="108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2" name="Picture Placeholder 122"/>
          <p:cNvSpPr>
            <a:spLocks noGrp="1"/>
          </p:cNvSpPr>
          <p:nvPr>
            <p:ph type="pic" sz="quarter" idx="13"/>
          </p:nvPr>
        </p:nvSpPr>
        <p:spPr>
          <a:xfrm>
            <a:off x="9384774" y="3238851"/>
            <a:ext cx="108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3" name="Picture Placeholder 122"/>
          <p:cNvSpPr>
            <a:spLocks noGrp="1"/>
          </p:cNvSpPr>
          <p:nvPr>
            <p:ph type="pic" sz="quarter" idx="10"/>
          </p:nvPr>
        </p:nvSpPr>
        <p:spPr>
          <a:xfrm>
            <a:off x="5410792" y="1012533"/>
            <a:ext cx="1312732" cy="13068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2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84598" y="0"/>
            <a:ext cx="32893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718103" y="0"/>
            <a:ext cx="32893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FB85-5C0D-4BC5-880B-2628A82A4BC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9730-4BA7-4A6E-9ADF-70FD5E03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9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37143" y="0"/>
            <a:ext cx="667657" cy="667657"/>
          </a:xfrm>
          <a:prstGeom prst="rect">
            <a:avLst/>
          </a:prstGeom>
          <a:solidFill>
            <a:srgbClr val="0C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37143" y="798285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37143" y="1596570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flipH="1">
            <a:off x="-1" y="0"/>
            <a:ext cx="10781731" cy="6857999"/>
          </a:xfrm>
          <a:custGeom>
            <a:avLst/>
            <a:gdLst>
              <a:gd name="connsiteX0" fmla="*/ 7628699 w 10752898"/>
              <a:gd name="connsiteY0" fmla="*/ 0 h 6857999"/>
              <a:gd name="connsiteX1" fmla="*/ 0 w 10752898"/>
              <a:gd name="connsiteY1" fmla="*/ 0 h 6857999"/>
              <a:gd name="connsiteX2" fmla="*/ 6857999 w 10752898"/>
              <a:gd name="connsiteY2" fmla="*/ 6857999 h 6857999"/>
              <a:gd name="connsiteX3" fmla="*/ 10752898 w 10752898"/>
              <a:gd name="connsiteY3" fmla="*/ 6857999 h 6857999"/>
              <a:gd name="connsiteX4" fmla="*/ 10752898 w 10752898"/>
              <a:gd name="connsiteY4" fmla="*/ 3124199 h 6857999"/>
              <a:gd name="connsiteX5" fmla="*/ 7628699 w 10752898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2898" h="6857999">
                <a:moveTo>
                  <a:pt x="7628699" y="0"/>
                </a:moveTo>
                <a:lnTo>
                  <a:pt x="0" y="0"/>
                </a:lnTo>
                <a:lnTo>
                  <a:pt x="6857999" y="6857999"/>
                </a:lnTo>
                <a:lnTo>
                  <a:pt x="10752898" y="6857999"/>
                </a:lnTo>
                <a:lnTo>
                  <a:pt x="10752898" y="3124199"/>
                </a:lnTo>
                <a:lnTo>
                  <a:pt x="7628699" y="0"/>
                </a:lnTo>
                <a:close/>
              </a:path>
            </a:pathLst>
          </a:custGeom>
          <a:gradFill>
            <a:gsLst>
              <a:gs pos="0">
                <a:srgbClr val="0C4068"/>
              </a:gs>
              <a:gs pos="50000">
                <a:srgbClr val="46B688">
                  <a:alpha val="70000"/>
                </a:srgbClr>
              </a:gs>
              <a:gs pos="100000">
                <a:srgbClr val="016AA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8900000">
            <a:off x="2296406" y="4602609"/>
            <a:ext cx="7678494" cy="4887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900000">
            <a:off x="5085472" y="975824"/>
            <a:ext cx="7678494" cy="4887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156292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156292" y="798285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156292" y="1596570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369839" y="4241069"/>
            <a:ext cx="2035771" cy="110557"/>
            <a:chOff x="-170626" y="0"/>
            <a:chExt cx="13534857" cy="166915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9" name="Parallelogram 18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6365" y="472394"/>
            <a:ext cx="1416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33509" y="3656294"/>
            <a:ext cx="306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aAtom ERP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7321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>
          <a:xfrm>
            <a:off x="1163436" y="3467124"/>
            <a:ext cx="1237361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46B688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en-US" sz="4000" dirty="0">
              <a:solidFill>
                <a:srgbClr val="46B688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1163436" y="4558607"/>
            <a:ext cx="1237361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FEA34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lang="en-US" sz="4000" dirty="0">
              <a:solidFill>
                <a:srgbClr val="FEA34F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1163436" y="2384272"/>
            <a:ext cx="1237361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016AA3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en-US" sz="4000" dirty="0">
              <a:solidFill>
                <a:srgbClr val="016AA3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25817" y="3663494"/>
            <a:ext cx="3919073" cy="2614128"/>
            <a:chOff x="6096000" y="3646713"/>
            <a:chExt cx="3919073" cy="2614128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6" name="Freeform 5"/>
            <p:cNvSpPr>
              <a:spLocks/>
            </p:cNvSpPr>
            <p:nvPr/>
          </p:nvSpPr>
          <p:spPr bwMode="auto">
            <a:xfrm>
              <a:off x="6096000" y="3674296"/>
              <a:ext cx="3919073" cy="2586545"/>
            </a:xfrm>
            <a:custGeom>
              <a:avLst/>
              <a:gdLst>
                <a:gd name="T0" fmla="*/ 37 w 1723"/>
                <a:gd name="T1" fmla="*/ 721 h 1138"/>
                <a:gd name="T2" fmla="*/ 451 w 1723"/>
                <a:gd name="T3" fmla="*/ 0 h 1138"/>
                <a:gd name="T4" fmla="*/ 451 w 1723"/>
                <a:gd name="T5" fmla="*/ 0 h 1138"/>
                <a:gd name="T6" fmla="*/ 634 w 1723"/>
                <a:gd name="T7" fmla="*/ 605 h 1138"/>
                <a:gd name="T8" fmla="*/ 1330 w 1723"/>
                <a:gd name="T9" fmla="*/ 579 h 1138"/>
                <a:gd name="T10" fmla="*/ 1446 w 1723"/>
                <a:gd name="T11" fmla="*/ 325 h 1138"/>
                <a:gd name="T12" fmla="*/ 1277 w 1723"/>
                <a:gd name="T13" fmla="*/ 32 h 1138"/>
                <a:gd name="T14" fmla="*/ 1071 w 1723"/>
                <a:gd name="T15" fmla="*/ 1138 h 1138"/>
                <a:gd name="T16" fmla="*/ 1071 w 1723"/>
                <a:gd name="T17" fmla="*/ 1138 h 1138"/>
                <a:gd name="T18" fmla="*/ 279 w 1723"/>
                <a:gd name="T19" fmla="*/ 1138 h 1138"/>
                <a:gd name="T20" fmla="*/ 0 w 1723"/>
                <a:gd name="T21" fmla="*/ 860 h 1138"/>
                <a:gd name="T22" fmla="*/ 37 w 1723"/>
                <a:gd name="T23" fmla="*/ 72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3" h="1138">
                  <a:moveTo>
                    <a:pt x="37" y="721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342" y="265"/>
                    <a:pt x="450" y="484"/>
                    <a:pt x="634" y="605"/>
                  </a:cubicBezTo>
                  <a:cubicBezTo>
                    <a:pt x="828" y="733"/>
                    <a:pt x="1106" y="750"/>
                    <a:pt x="1330" y="579"/>
                  </a:cubicBezTo>
                  <a:cubicBezTo>
                    <a:pt x="1401" y="517"/>
                    <a:pt x="1446" y="426"/>
                    <a:pt x="1446" y="325"/>
                  </a:cubicBezTo>
                  <a:cubicBezTo>
                    <a:pt x="1446" y="196"/>
                    <a:pt x="1378" y="96"/>
                    <a:pt x="1277" y="32"/>
                  </a:cubicBezTo>
                  <a:cubicBezTo>
                    <a:pt x="1723" y="311"/>
                    <a:pt x="1648" y="1131"/>
                    <a:pt x="1071" y="1138"/>
                  </a:cubicBezTo>
                  <a:cubicBezTo>
                    <a:pt x="1071" y="1138"/>
                    <a:pt x="1071" y="1138"/>
                    <a:pt x="1071" y="1138"/>
                  </a:cubicBezTo>
                  <a:cubicBezTo>
                    <a:pt x="279" y="1138"/>
                    <a:pt x="279" y="1138"/>
                    <a:pt x="279" y="1138"/>
                  </a:cubicBezTo>
                  <a:cubicBezTo>
                    <a:pt x="125" y="1138"/>
                    <a:pt x="0" y="1014"/>
                    <a:pt x="0" y="860"/>
                  </a:cubicBezTo>
                  <a:cubicBezTo>
                    <a:pt x="0" y="809"/>
                    <a:pt x="13" y="762"/>
                    <a:pt x="37" y="721"/>
                  </a:cubicBezTo>
                  <a:close/>
                </a:path>
              </a:pathLst>
            </a:custGeom>
            <a:solidFill>
              <a:srgbClr val="FEA34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"/>
            <p:cNvSpPr>
              <a:spLocks/>
            </p:cNvSpPr>
            <p:nvPr/>
          </p:nvSpPr>
          <p:spPr bwMode="auto">
            <a:xfrm>
              <a:off x="6651927" y="3646713"/>
              <a:ext cx="2134589" cy="1979694"/>
            </a:xfrm>
            <a:custGeom>
              <a:avLst/>
              <a:gdLst>
                <a:gd name="T0" fmla="*/ 939 w 939"/>
                <a:gd name="T1" fmla="*/ 677 h 871"/>
                <a:gd name="T2" fmla="*/ 214 w 939"/>
                <a:gd name="T3" fmla="*/ 0 h 871"/>
                <a:gd name="T4" fmla="*/ 939 w 939"/>
                <a:gd name="T5" fmla="*/ 677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9" h="871">
                  <a:moveTo>
                    <a:pt x="939" y="677"/>
                  </a:moveTo>
                  <a:cubicBezTo>
                    <a:pt x="419" y="871"/>
                    <a:pt x="0" y="457"/>
                    <a:pt x="214" y="0"/>
                  </a:cubicBezTo>
                  <a:cubicBezTo>
                    <a:pt x="37" y="499"/>
                    <a:pt x="468" y="810"/>
                    <a:pt x="939" y="677"/>
                  </a:cubicBezTo>
                  <a:close/>
                </a:path>
              </a:pathLst>
            </a:custGeom>
            <a:solidFill>
              <a:srgbClr val="FEBF8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46534" y="2522128"/>
            <a:ext cx="3288880" cy="3738713"/>
            <a:chOff x="7846534" y="2522128"/>
            <a:chExt cx="3288880" cy="3738713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8" name="Freeform 7"/>
            <p:cNvSpPr>
              <a:spLocks/>
            </p:cNvSpPr>
            <p:nvPr/>
          </p:nvSpPr>
          <p:spPr bwMode="auto">
            <a:xfrm>
              <a:off x="7846534" y="2522128"/>
              <a:ext cx="3288880" cy="3738713"/>
            </a:xfrm>
            <a:custGeom>
              <a:avLst/>
              <a:gdLst>
                <a:gd name="T0" fmla="*/ 992 w 1446"/>
                <a:gd name="T1" fmla="*/ 501 h 1645"/>
                <a:gd name="T2" fmla="*/ 1409 w 1446"/>
                <a:gd name="T3" fmla="*/ 1228 h 1645"/>
                <a:gd name="T4" fmla="*/ 1446 w 1446"/>
                <a:gd name="T5" fmla="*/ 1367 h 1645"/>
                <a:gd name="T6" fmla="*/ 1167 w 1446"/>
                <a:gd name="T7" fmla="*/ 1645 h 1645"/>
                <a:gd name="T8" fmla="*/ 294 w 1446"/>
                <a:gd name="T9" fmla="*/ 1645 h 1645"/>
                <a:gd name="T10" fmla="*/ 507 w 1446"/>
                <a:gd name="T11" fmla="*/ 539 h 1645"/>
                <a:gd name="T12" fmla="*/ 338 w 1446"/>
                <a:gd name="T13" fmla="*/ 494 h 1645"/>
                <a:gd name="T14" fmla="*/ 0 w 1446"/>
                <a:gd name="T15" fmla="*/ 832 h 1645"/>
                <a:gd name="T16" fmla="*/ 992 w 1446"/>
                <a:gd name="T17" fmla="*/ 501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6" h="1645">
                  <a:moveTo>
                    <a:pt x="992" y="501"/>
                  </a:moveTo>
                  <a:cubicBezTo>
                    <a:pt x="1409" y="1228"/>
                    <a:pt x="1409" y="1228"/>
                    <a:pt x="1409" y="1228"/>
                  </a:cubicBezTo>
                  <a:cubicBezTo>
                    <a:pt x="1432" y="1269"/>
                    <a:pt x="1446" y="1316"/>
                    <a:pt x="1446" y="1367"/>
                  </a:cubicBezTo>
                  <a:cubicBezTo>
                    <a:pt x="1446" y="1521"/>
                    <a:pt x="1321" y="1645"/>
                    <a:pt x="1167" y="1645"/>
                  </a:cubicBezTo>
                  <a:cubicBezTo>
                    <a:pt x="294" y="1645"/>
                    <a:pt x="294" y="1645"/>
                    <a:pt x="294" y="1645"/>
                  </a:cubicBezTo>
                  <a:cubicBezTo>
                    <a:pt x="877" y="1645"/>
                    <a:pt x="955" y="819"/>
                    <a:pt x="507" y="539"/>
                  </a:cubicBezTo>
                  <a:cubicBezTo>
                    <a:pt x="457" y="510"/>
                    <a:pt x="399" y="494"/>
                    <a:pt x="338" y="494"/>
                  </a:cubicBezTo>
                  <a:cubicBezTo>
                    <a:pt x="151" y="494"/>
                    <a:pt x="0" y="645"/>
                    <a:pt x="0" y="832"/>
                  </a:cubicBezTo>
                  <a:cubicBezTo>
                    <a:pt x="0" y="315"/>
                    <a:pt x="699" y="0"/>
                    <a:pt x="992" y="501"/>
                  </a:cubicBezTo>
                  <a:close/>
                </a:path>
              </a:pathLst>
            </a:custGeom>
            <a:solidFill>
              <a:srgbClr val="46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"/>
            <p:cNvSpPr>
              <a:spLocks/>
            </p:cNvSpPr>
            <p:nvPr/>
          </p:nvSpPr>
          <p:spPr bwMode="auto">
            <a:xfrm>
              <a:off x="8514918" y="3746439"/>
              <a:ext cx="1587150" cy="2514402"/>
            </a:xfrm>
            <a:custGeom>
              <a:avLst/>
              <a:gdLst>
                <a:gd name="T0" fmla="*/ 0 w 698"/>
                <a:gd name="T1" fmla="*/ 1106 h 1106"/>
                <a:gd name="T2" fmla="*/ 213 w 698"/>
                <a:gd name="T3" fmla="*/ 0 h 1106"/>
                <a:gd name="T4" fmla="*/ 0 w 698"/>
                <a:gd name="T5" fmla="*/ 110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8" h="1106">
                  <a:moveTo>
                    <a:pt x="0" y="1106"/>
                  </a:moveTo>
                  <a:cubicBezTo>
                    <a:pt x="583" y="1106"/>
                    <a:pt x="661" y="280"/>
                    <a:pt x="213" y="0"/>
                  </a:cubicBezTo>
                  <a:cubicBezTo>
                    <a:pt x="698" y="280"/>
                    <a:pt x="610" y="1106"/>
                    <a:pt x="0" y="1106"/>
                  </a:cubicBezTo>
                  <a:close/>
                </a:path>
              </a:pathLst>
            </a:custGeom>
            <a:solidFill>
              <a:srgbClr val="7ACCA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61639" y="525818"/>
            <a:ext cx="526872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 smtClean="0">
                <a:ea typeface="Segoe UI" panose="020B0502040204020203" pitchFamily="34" charset="0"/>
                <a:cs typeface="Segoe UI" panose="020B0502040204020203" pitchFamily="34" charset="0"/>
              </a:rPr>
              <a:t>aAtom ERP Solution</a:t>
            </a:r>
            <a:endParaRPr lang="en-US" sz="32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607369" y="1711579"/>
            <a:ext cx="3494701" cy="4010310"/>
            <a:chOff x="6607369" y="1711579"/>
            <a:chExt cx="3494701" cy="4010310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6607369" y="1711579"/>
              <a:ext cx="3494701" cy="4010310"/>
            </a:xfrm>
            <a:custGeom>
              <a:avLst/>
              <a:gdLst>
                <a:gd name="T0" fmla="*/ 226 w 1537"/>
                <a:gd name="T1" fmla="*/ 862 h 1764"/>
                <a:gd name="T2" fmla="*/ 640 w 1537"/>
                <a:gd name="T3" fmla="*/ 141 h 1764"/>
                <a:gd name="T4" fmla="*/ 883 w 1537"/>
                <a:gd name="T5" fmla="*/ 0 h 1764"/>
                <a:gd name="T6" fmla="*/ 1123 w 1537"/>
                <a:gd name="T7" fmla="*/ 136 h 1764"/>
                <a:gd name="T8" fmla="*/ 1537 w 1537"/>
                <a:gd name="T9" fmla="*/ 857 h 1764"/>
                <a:gd name="T10" fmla="*/ 1537 w 1537"/>
                <a:gd name="T11" fmla="*/ 857 h 1764"/>
                <a:gd name="T12" fmla="*/ 545 w 1537"/>
                <a:gd name="T13" fmla="*/ 1188 h 1764"/>
                <a:gd name="T14" fmla="*/ 883 w 1537"/>
                <a:gd name="T15" fmla="*/ 1525 h 1764"/>
                <a:gd name="T16" fmla="*/ 1094 w 1537"/>
                <a:gd name="T17" fmla="*/ 1451 h 1764"/>
                <a:gd name="T18" fmla="*/ 226 w 1537"/>
                <a:gd name="T19" fmla="*/ 863 h 1764"/>
                <a:gd name="T20" fmla="*/ 226 w 1537"/>
                <a:gd name="T21" fmla="*/ 86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7" h="1764">
                  <a:moveTo>
                    <a:pt x="226" y="862"/>
                  </a:moveTo>
                  <a:cubicBezTo>
                    <a:pt x="640" y="141"/>
                    <a:pt x="640" y="141"/>
                    <a:pt x="640" y="141"/>
                  </a:cubicBezTo>
                  <a:cubicBezTo>
                    <a:pt x="688" y="57"/>
                    <a:pt x="779" y="0"/>
                    <a:pt x="883" y="0"/>
                  </a:cubicBezTo>
                  <a:cubicBezTo>
                    <a:pt x="985" y="0"/>
                    <a:pt x="1074" y="55"/>
                    <a:pt x="1123" y="136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244" y="356"/>
                    <a:pt x="545" y="671"/>
                    <a:pt x="545" y="1188"/>
                  </a:cubicBezTo>
                  <a:cubicBezTo>
                    <a:pt x="545" y="1374"/>
                    <a:pt x="696" y="1525"/>
                    <a:pt x="883" y="1525"/>
                  </a:cubicBezTo>
                  <a:cubicBezTo>
                    <a:pt x="963" y="1525"/>
                    <a:pt x="1036" y="1498"/>
                    <a:pt x="1094" y="1451"/>
                  </a:cubicBezTo>
                  <a:cubicBezTo>
                    <a:pt x="681" y="1764"/>
                    <a:pt x="0" y="1400"/>
                    <a:pt x="226" y="863"/>
                  </a:cubicBezTo>
                  <a:lnTo>
                    <a:pt x="226" y="862"/>
                  </a:lnTo>
                  <a:close/>
                </a:path>
              </a:pathLst>
            </a:custGeom>
            <a:solidFill>
              <a:srgbClr val="016AA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7810461" y="2522128"/>
              <a:ext cx="2291607" cy="1890576"/>
            </a:xfrm>
            <a:custGeom>
              <a:avLst/>
              <a:gdLst>
                <a:gd name="T0" fmla="*/ 16 w 1008"/>
                <a:gd name="T1" fmla="*/ 832 h 832"/>
                <a:gd name="T2" fmla="*/ 1008 w 1008"/>
                <a:gd name="T3" fmla="*/ 501 h 832"/>
                <a:gd name="T4" fmla="*/ 16 w 1008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832">
                  <a:moveTo>
                    <a:pt x="16" y="832"/>
                  </a:moveTo>
                  <a:cubicBezTo>
                    <a:pt x="16" y="315"/>
                    <a:pt x="715" y="0"/>
                    <a:pt x="1008" y="501"/>
                  </a:cubicBezTo>
                  <a:cubicBezTo>
                    <a:pt x="715" y="1"/>
                    <a:pt x="0" y="253"/>
                    <a:pt x="16" y="832"/>
                  </a:cubicBezTo>
                  <a:close/>
                </a:path>
              </a:pathLst>
            </a:custGeom>
            <a:solidFill>
              <a:srgbClr val="0185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32600" y="4257340"/>
            <a:ext cx="287338" cy="268288"/>
            <a:chOff x="4329113" y="1382713"/>
            <a:chExt cx="287338" cy="268288"/>
          </a:xfrm>
          <a:solidFill>
            <a:schemeClr val="bg1"/>
          </a:solidFill>
        </p:grpSpPr>
        <p:sp>
          <p:nvSpPr>
            <p:cNvPr id="80" name="Freeform 1471"/>
            <p:cNvSpPr>
              <a:spLocks/>
            </p:cNvSpPr>
            <p:nvPr/>
          </p:nvSpPr>
          <p:spPr bwMode="auto">
            <a:xfrm>
              <a:off x="4357688" y="1487488"/>
              <a:ext cx="19050" cy="19050"/>
            </a:xfrm>
            <a:custGeom>
              <a:avLst/>
              <a:gdLst>
                <a:gd name="T0" fmla="*/ 29 w 59"/>
                <a:gd name="T1" fmla="*/ 0 h 61"/>
                <a:gd name="T2" fmla="*/ 24 w 59"/>
                <a:gd name="T3" fmla="*/ 1 h 61"/>
                <a:gd name="T4" fmla="*/ 17 w 59"/>
                <a:gd name="T5" fmla="*/ 3 h 61"/>
                <a:gd name="T6" fmla="*/ 13 w 59"/>
                <a:gd name="T7" fmla="*/ 6 h 61"/>
                <a:gd name="T8" fmla="*/ 8 w 59"/>
                <a:gd name="T9" fmla="*/ 9 h 61"/>
                <a:gd name="T10" fmla="*/ 4 w 59"/>
                <a:gd name="T11" fmla="*/ 14 h 61"/>
                <a:gd name="T12" fmla="*/ 2 w 59"/>
                <a:gd name="T13" fmla="*/ 19 h 61"/>
                <a:gd name="T14" fmla="*/ 0 w 59"/>
                <a:gd name="T15" fmla="*/ 25 h 61"/>
                <a:gd name="T16" fmla="*/ 0 w 59"/>
                <a:gd name="T17" fmla="*/ 30 h 61"/>
                <a:gd name="T18" fmla="*/ 0 w 59"/>
                <a:gd name="T19" fmla="*/ 37 h 61"/>
                <a:gd name="T20" fmla="*/ 2 w 59"/>
                <a:gd name="T21" fmla="*/ 42 h 61"/>
                <a:gd name="T22" fmla="*/ 4 w 59"/>
                <a:gd name="T23" fmla="*/ 48 h 61"/>
                <a:gd name="T24" fmla="*/ 8 w 59"/>
                <a:gd name="T25" fmla="*/ 52 h 61"/>
                <a:gd name="T26" fmla="*/ 13 w 59"/>
                <a:gd name="T27" fmla="*/ 56 h 61"/>
                <a:gd name="T28" fmla="*/ 17 w 59"/>
                <a:gd name="T29" fmla="*/ 58 h 61"/>
                <a:gd name="T30" fmla="*/ 24 w 59"/>
                <a:gd name="T31" fmla="*/ 60 h 61"/>
                <a:gd name="T32" fmla="*/ 29 w 59"/>
                <a:gd name="T33" fmla="*/ 61 h 61"/>
                <a:gd name="T34" fmla="*/ 35 w 59"/>
                <a:gd name="T35" fmla="*/ 60 h 61"/>
                <a:gd name="T36" fmla="*/ 42 w 59"/>
                <a:gd name="T37" fmla="*/ 58 h 61"/>
                <a:gd name="T38" fmla="*/ 46 w 59"/>
                <a:gd name="T39" fmla="*/ 56 h 61"/>
                <a:gd name="T40" fmla="*/ 50 w 59"/>
                <a:gd name="T41" fmla="*/ 52 h 61"/>
                <a:gd name="T42" fmla="*/ 55 w 59"/>
                <a:gd name="T43" fmla="*/ 48 h 61"/>
                <a:gd name="T44" fmla="*/ 57 w 59"/>
                <a:gd name="T45" fmla="*/ 42 h 61"/>
                <a:gd name="T46" fmla="*/ 59 w 59"/>
                <a:gd name="T47" fmla="*/ 37 h 61"/>
                <a:gd name="T48" fmla="*/ 59 w 59"/>
                <a:gd name="T49" fmla="*/ 30 h 61"/>
                <a:gd name="T50" fmla="*/ 59 w 59"/>
                <a:gd name="T51" fmla="*/ 25 h 61"/>
                <a:gd name="T52" fmla="*/ 57 w 59"/>
                <a:gd name="T53" fmla="*/ 19 h 61"/>
                <a:gd name="T54" fmla="*/ 55 w 59"/>
                <a:gd name="T55" fmla="*/ 14 h 61"/>
                <a:gd name="T56" fmla="*/ 50 w 59"/>
                <a:gd name="T57" fmla="*/ 9 h 61"/>
                <a:gd name="T58" fmla="*/ 46 w 59"/>
                <a:gd name="T59" fmla="*/ 6 h 61"/>
                <a:gd name="T60" fmla="*/ 42 w 59"/>
                <a:gd name="T61" fmla="*/ 3 h 61"/>
                <a:gd name="T62" fmla="*/ 35 w 59"/>
                <a:gd name="T63" fmla="*/ 1 h 61"/>
                <a:gd name="T64" fmla="*/ 29 w 59"/>
                <a:gd name="T65" fmla="*/ 0 h 61"/>
                <a:gd name="T66" fmla="*/ 29 w 59"/>
                <a:gd name="T6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1">
                  <a:moveTo>
                    <a:pt x="29" y="0"/>
                  </a:moveTo>
                  <a:lnTo>
                    <a:pt x="24" y="1"/>
                  </a:lnTo>
                  <a:lnTo>
                    <a:pt x="17" y="3"/>
                  </a:lnTo>
                  <a:lnTo>
                    <a:pt x="13" y="6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8" y="52"/>
                  </a:lnTo>
                  <a:lnTo>
                    <a:pt x="13" y="56"/>
                  </a:lnTo>
                  <a:lnTo>
                    <a:pt x="17" y="58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2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5" y="48"/>
                  </a:lnTo>
                  <a:lnTo>
                    <a:pt x="57" y="42"/>
                  </a:lnTo>
                  <a:lnTo>
                    <a:pt x="59" y="37"/>
                  </a:lnTo>
                  <a:lnTo>
                    <a:pt x="59" y="30"/>
                  </a:lnTo>
                  <a:lnTo>
                    <a:pt x="59" y="25"/>
                  </a:lnTo>
                  <a:lnTo>
                    <a:pt x="57" y="19"/>
                  </a:lnTo>
                  <a:lnTo>
                    <a:pt x="55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72"/>
            <p:cNvSpPr>
              <a:spLocks noEditPoints="1"/>
            </p:cNvSpPr>
            <p:nvPr/>
          </p:nvSpPr>
          <p:spPr bwMode="auto">
            <a:xfrm>
              <a:off x="4329113" y="1458913"/>
              <a:ext cx="287338" cy="192088"/>
            </a:xfrm>
            <a:custGeom>
              <a:avLst/>
              <a:gdLst>
                <a:gd name="T0" fmla="*/ 211 w 905"/>
                <a:gd name="T1" fmla="*/ 302 h 604"/>
                <a:gd name="T2" fmla="*/ 120 w 905"/>
                <a:gd name="T3" fmla="*/ 181 h 604"/>
                <a:gd name="T4" fmla="*/ 103 w 905"/>
                <a:gd name="T5" fmla="*/ 178 h 604"/>
                <a:gd name="T6" fmla="*/ 87 w 905"/>
                <a:gd name="T7" fmla="*/ 170 h 604"/>
                <a:gd name="T8" fmla="*/ 74 w 905"/>
                <a:gd name="T9" fmla="*/ 159 h 604"/>
                <a:gd name="T10" fmla="*/ 65 w 905"/>
                <a:gd name="T11" fmla="*/ 143 h 604"/>
                <a:gd name="T12" fmla="*/ 61 w 905"/>
                <a:gd name="T13" fmla="*/ 127 h 604"/>
                <a:gd name="T14" fmla="*/ 62 w 905"/>
                <a:gd name="T15" fmla="*/ 108 h 604"/>
                <a:gd name="T16" fmla="*/ 67 w 905"/>
                <a:gd name="T17" fmla="*/ 91 h 604"/>
                <a:gd name="T18" fmla="*/ 77 w 905"/>
                <a:gd name="T19" fmla="*/ 78 h 604"/>
                <a:gd name="T20" fmla="*/ 92 w 905"/>
                <a:gd name="T21" fmla="*/ 67 h 604"/>
                <a:gd name="T22" fmla="*/ 108 w 905"/>
                <a:gd name="T23" fmla="*/ 62 h 604"/>
                <a:gd name="T24" fmla="*/ 127 w 905"/>
                <a:gd name="T25" fmla="*/ 61 h 604"/>
                <a:gd name="T26" fmla="*/ 144 w 905"/>
                <a:gd name="T27" fmla="*/ 65 h 604"/>
                <a:gd name="T28" fmla="*/ 159 w 905"/>
                <a:gd name="T29" fmla="*/ 74 h 604"/>
                <a:gd name="T30" fmla="*/ 170 w 905"/>
                <a:gd name="T31" fmla="*/ 87 h 604"/>
                <a:gd name="T32" fmla="*/ 178 w 905"/>
                <a:gd name="T33" fmla="*/ 103 h 604"/>
                <a:gd name="T34" fmla="*/ 181 w 905"/>
                <a:gd name="T35" fmla="*/ 120 h 604"/>
                <a:gd name="T36" fmla="*/ 178 w 905"/>
                <a:gd name="T37" fmla="*/ 138 h 604"/>
                <a:gd name="T38" fmla="*/ 170 w 905"/>
                <a:gd name="T39" fmla="*/ 155 h 604"/>
                <a:gd name="T40" fmla="*/ 159 w 905"/>
                <a:gd name="T41" fmla="*/ 167 h 604"/>
                <a:gd name="T42" fmla="*/ 144 w 905"/>
                <a:gd name="T43" fmla="*/ 177 h 604"/>
                <a:gd name="T44" fmla="*/ 127 w 905"/>
                <a:gd name="T45" fmla="*/ 181 h 604"/>
                <a:gd name="T46" fmla="*/ 829 w 905"/>
                <a:gd name="T47" fmla="*/ 0 h 604"/>
                <a:gd name="T48" fmla="*/ 60 w 905"/>
                <a:gd name="T49" fmla="*/ 2 h 604"/>
                <a:gd name="T50" fmla="*/ 40 w 905"/>
                <a:gd name="T51" fmla="*/ 9 h 604"/>
                <a:gd name="T52" fmla="*/ 22 w 905"/>
                <a:gd name="T53" fmla="*/ 22 h 604"/>
                <a:gd name="T54" fmla="*/ 9 w 905"/>
                <a:gd name="T55" fmla="*/ 39 h 604"/>
                <a:gd name="T56" fmla="*/ 1 w 905"/>
                <a:gd name="T57" fmla="*/ 61 h 604"/>
                <a:gd name="T58" fmla="*/ 0 w 905"/>
                <a:gd name="T59" fmla="*/ 347 h 604"/>
                <a:gd name="T60" fmla="*/ 3 w 905"/>
                <a:gd name="T61" fmla="*/ 369 h 604"/>
                <a:gd name="T62" fmla="*/ 13 w 905"/>
                <a:gd name="T63" fmla="*/ 389 h 604"/>
                <a:gd name="T64" fmla="*/ 27 w 905"/>
                <a:gd name="T65" fmla="*/ 405 h 604"/>
                <a:gd name="T66" fmla="*/ 46 w 905"/>
                <a:gd name="T67" fmla="*/ 417 h 604"/>
                <a:gd name="T68" fmla="*/ 67 w 905"/>
                <a:gd name="T69" fmla="*/ 422 h 604"/>
                <a:gd name="T70" fmla="*/ 181 w 905"/>
                <a:gd name="T71" fmla="*/ 588 h 604"/>
                <a:gd name="T72" fmla="*/ 183 w 905"/>
                <a:gd name="T73" fmla="*/ 597 h 604"/>
                <a:gd name="T74" fmla="*/ 190 w 905"/>
                <a:gd name="T75" fmla="*/ 603 h 604"/>
                <a:gd name="T76" fmla="*/ 709 w 905"/>
                <a:gd name="T77" fmla="*/ 604 h 604"/>
                <a:gd name="T78" fmla="*/ 718 w 905"/>
                <a:gd name="T79" fmla="*/ 600 h 604"/>
                <a:gd name="T80" fmla="*/ 723 w 905"/>
                <a:gd name="T81" fmla="*/ 594 h 604"/>
                <a:gd name="T82" fmla="*/ 724 w 905"/>
                <a:gd name="T83" fmla="*/ 422 h 604"/>
                <a:gd name="T84" fmla="*/ 845 w 905"/>
                <a:gd name="T85" fmla="*/ 421 h 604"/>
                <a:gd name="T86" fmla="*/ 866 w 905"/>
                <a:gd name="T87" fmla="*/ 413 h 604"/>
                <a:gd name="T88" fmla="*/ 882 w 905"/>
                <a:gd name="T89" fmla="*/ 400 h 604"/>
                <a:gd name="T90" fmla="*/ 896 w 905"/>
                <a:gd name="T91" fmla="*/ 382 h 604"/>
                <a:gd name="T92" fmla="*/ 903 w 905"/>
                <a:gd name="T93" fmla="*/ 363 h 604"/>
                <a:gd name="T94" fmla="*/ 905 w 905"/>
                <a:gd name="T95" fmla="*/ 75 h 604"/>
                <a:gd name="T96" fmla="*/ 901 w 905"/>
                <a:gd name="T97" fmla="*/ 53 h 604"/>
                <a:gd name="T98" fmla="*/ 892 w 905"/>
                <a:gd name="T99" fmla="*/ 33 h 604"/>
                <a:gd name="T100" fmla="*/ 877 w 905"/>
                <a:gd name="T101" fmla="*/ 17 h 604"/>
                <a:gd name="T102" fmla="*/ 859 w 905"/>
                <a:gd name="T103" fmla="*/ 6 h 604"/>
                <a:gd name="T104" fmla="*/ 837 w 905"/>
                <a:gd name="T10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5" h="604">
                  <a:moveTo>
                    <a:pt x="693" y="573"/>
                  </a:moveTo>
                  <a:lnTo>
                    <a:pt x="211" y="573"/>
                  </a:lnTo>
                  <a:lnTo>
                    <a:pt x="211" y="302"/>
                  </a:lnTo>
                  <a:lnTo>
                    <a:pt x="693" y="302"/>
                  </a:lnTo>
                  <a:lnTo>
                    <a:pt x="693" y="573"/>
                  </a:lnTo>
                  <a:close/>
                  <a:moveTo>
                    <a:pt x="120" y="181"/>
                  </a:moveTo>
                  <a:lnTo>
                    <a:pt x="114" y="181"/>
                  </a:lnTo>
                  <a:lnTo>
                    <a:pt x="108" y="180"/>
                  </a:lnTo>
                  <a:lnTo>
                    <a:pt x="103" y="178"/>
                  </a:lnTo>
                  <a:lnTo>
                    <a:pt x="97" y="177"/>
                  </a:lnTo>
                  <a:lnTo>
                    <a:pt x="92" y="173"/>
                  </a:lnTo>
                  <a:lnTo>
                    <a:pt x="87" y="170"/>
                  </a:lnTo>
                  <a:lnTo>
                    <a:pt x="82" y="167"/>
                  </a:lnTo>
                  <a:lnTo>
                    <a:pt x="77" y="163"/>
                  </a:lnTo>
                  <a:lnTo>
                    <a:pt x="74" y="159"/>
                  </a:lnTo>
                  <a:lnTo>
                    <a:pt x="71" y="155"/>
                  </a:lnTo>
                  <a:lnTo>
                    <a:pt x="67" y="149"/>
                  </a:lnTo>
                  <a:lnTo>
                    <a:pt x="65" y="143"/>
                  </a:lnTo>
                  <a:lnTo>
                    <a:pt x="63" y="138"/>
                  </a:lnTo>
                  <a:lnTo>
                    <a:pt x="62" y="132"/>
                  </a:lnTo>
                  <a:lnTo>
                    <a:pt x="61" y="127"/>
                  </a:lnTo>
                  <a:lnTo>
                    <a:pt x="60" y="120"/>
                  </a:lnTo>
                  <a:lnTo>
                    <a:pt x="61" y="115"/>
                  </a:lnTo>
                  <a:lnTo>
                    <a:pt x="62" y="108"/>
                  </a:lnTo>
                  <a:lnTo>
                    <a:pt x="63" y="103"/>
                  </a:lnTo>
                  <a:lnTo>
                    <a:pt x="65" y="97"/>
                  </a:lnTo>
                  <a:lnTo>
                    <a:pt x="67" y="91"/>
                  </a:lnTo>
                  <a:lnTo>
                    <a:pt x="71" y="87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82" y="74"/>
                  </a:lnTo>
                  <a:lnTo>
                    <a:pt x="87" y="70"/>
                  </a:lnTo>
                  <a:lnTo>
                    <a:pt x="92" y="67"/>
                  </a:lnTo>
                  <a:lnTo>
                    <a:pt x="97" y="65"/>
                  </a:lnTo>
                  <a:lnTo>
                    <a:pt x="103" y="63"/>
                  </a:lnTo>
                  <a:lnTo>
                    <a:pt x="108" y="62"/>
                  </a:lnTo>
                  <a:lnTo>
                    <a:pt x="114" y="61"/>
                  </a:lnTo>
                  <a:lnTo>
                    <a:pt x="120" y="61"/>
                  </a:lnTo>
                  <a:lnTo>
                    <a:pt x="127" y="61"/>
                  </a:lnTo>
                  <a:lnTo>
                    <a:pt x="133" y="62"/>
                  </a:lnTo>
                  <a:lnTo>
                    <a:pt x="138" y="63"/>
                  </a:lnTo>
                  <a:lnTo>
                    <a:pt x="144" y="65"/>
                  </a:lnTo>
                  <a:lnTo>
                    <a:pt x="149" y="67"/>
                  </a:lnTo>
                  <a:lnTo>
                    <a:pt x="155" y="70"/>
                  </a:lnTo>
                  <a:lnTo>
                    <a:pt x="159" y="74"/>
                  </a:lnTo>
                  <a:lnTo>
                    <a:pt x="164" y="78"/>
                  </a:lnTo>
                  <a:lnTo>
                    <a:pt x="167" y="83"/>
                  </a:lnTo>
                  <a:lnTo>
                    <a:pt x="170" y="87"/>
                  </a:lnTo>
                  <a:lnTo>
                    <a:pt x="173" y="91"/>
                  </a:lnTo>
                  <a:lnTo>
                    <a:pt x="176" y="97"/>
                  </a:lnTo>
                  <a:lnTo>
                    <a:pt x="178" y="103"/>
                  </a:lnTo>
                  <a:lnTo>
                    <a:pt x="179" y="108"/>
                  </a:lnTo>
                  <a:lnTo>
                    <a:pt x="180" y="115"/>
                  </a:lnTo>
                  <a:lnTo>
                    <a:pt x="181" y="120"/>
                  </a:lnTo>
                  <a:lnTo>
                    <a:pt x="180" y="127"/>
                  </a:lnTo>
                  <a:lnTo>
                    <a:pt x="179" y="132"/>
                  </a:lnTo>
                  <a:lnTo>
                    <a:pt x="178" y="138"/>
                  </a:lnTo>
                  <a:lnTo>
                    <a:pt x="176" y="143"/>
                  </a:lnTo>
                  <a:lnTo>
                    <a:pt x="173" y="149"/>
                  </a:lnTo>
                  <a:lnTo>
                    <a:pt x="170" y="155"/>
                  </a:lnTo>
                  <a:lnTo>
                    <a:pt x="167" y="159"/>
                  </a:lnTo>
                  <a:lnTo>
                    <a:pt x="164" y="163"/>
                  </a:lnTo>
                  <a:lnTo>
                    <a:pt x="159" y="167"/>
                  </a:lnTo>
                  <a:lnTo>
                    <a:pt x="155" y="171"/>
                  </a:lnTo>
                  <a:lnTo>
                    <a:pt x="149" y="173"/>
                  </a:lnTo>
                  <a:lnTo>
                    <a:pt x="144" y="177"/>
                  </a:lnTo>
                  <a:lnTo>
                    <a:pt x="138" y="178"/>
                  </a:lnTo>
                  <a:lnTo>
                    <a:pt x="133" y="180"/>
                  </a:lnTo>
                  <a:lnTo>
                    <a:pt x="127" y="181"/>
                  </a:lnTo>
                  <a:lnTo>
                    <a:pt x="120" y="181"/>
                  </a:lnTo>
                  <a:lnTo>
                    <a:pt x="120" y="181"/>
                  </a:lnTo>
                  <a:close/>
                  <a:moveTo>
                    <a:pt x="829" y="0"/>
                  </a:moveTo>
                  <a:lnTo>
                    <a:pt x="75" y="0"/>
                  </a:lnTo>
                  <a:lnTo>
                    <a:pt x="67" y="1"/>
                  </a:lnTo>
                  <a:lnTo>
                    <a:pt x="60" y="2"/>
                  </a:lnTo>
                  <a:lnTo>
                    <a:pt x="53" y="3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47"/>
                  </a:lnTo>
                  <a:lnTo>
                    <a:pt x="0" y="355"/>
                  </a:lnTo>
                  <a:lnTo>
                    <a:pt x="1" y="363"/>
                  </a:lnTo>
                  <a:lnTo>
                    <a:pt x="3" y="369"/>
                  </a:lnTo>
                  <a:lnTo>
                    <a:pt x="5" y="376"/>
                  </a:lnTo>
                  <a:lnTo>
                    <a:pt x="9" y="382"/>
                  </a:lnTo>
                  <a:lnTo>
                    <a:pt x="13" y="389"/>
                  </a:lnTo>
                  <a:lnTo>
                    <a:pt x="16" y="395"/>
                  </a:lnTo>
                  <a:lnTo>
                    <a:pt x="22" y="400"/>
                  </a:lnTo>
                  <a:lnTo>
                    <a:pt x="27" y="405"/>
                  </a:lnTo>
                  <a:lnTo>
                    <a:pt x="33" y="409"/>
                  </a:lnTo>
                  <a:lnTo>
                    <a:pt x="40" y="413"/>
                  </a:lnTo>
                  <a:lnTo>
                    <a:pt x="46" y="417"/>
                  </a:lnTo>
                  <a:lnTo>
                    <a:pt x="53" y="419"/>
                  </a:lnTo>
                  <a:lnTo>
                    <a:pt x="60" y="421"/>
                  </a:lnTo>
                  <a:lnTo>
                    <a:pt x="67" y="422"/>
                  </a:lnTo>
                  <a:lnTo>
                    <a:pt x="75" y="422"/>
                  </a:lnTo>
                  <a:lnTo>
                    <a:pt x="181" y="422"/>
                  </a:lnTo>
                  <a:lnTo>
                    <a:pt x="181" y="588"/>
                  </a:lnTo>
                  <a:lnTo>
                    <a:pt x="181" y="592"/>
                  </a:lnTo>
                  <a:lnTo>
                    <a:pt x="182" y="594"/>
                  </a:lnTo>
                  <a:lnTo>
                    <a:pt x="183" y="597"/>
                  </a:lnTo>
                  <a:lnTo>
                    <a:pt x="186" y="599"/>
                  </a:lnTo>
                  <a:lnTo>
                    <a:pt x="188" y="600"/>
                  </a:lnTo>
                  <a:lnTo>
                    <a:pt x="190" y="603"/>
                  </a:lnTo>
                  <a:lnTo>
                    <a:pt x="192" y="604"/>
                  </a:lnTo>
                  <a:lnTo>
                    <a:pt x="196" y="604"/>
                  </a:lnTo>
                  <a:lnTo>
                    <a:pt x="709" y="604"/>
                  </a:lnTo>
                  <a:lnTo>
                    <a:pt x="712" y="603"/>
                  </a:lnTo>
                  <a:lnTo>
                    <a:pt x="714" y="603"/>
                  </a:lnTo>
                  <a:lnTo>
                    <a:pt x="718" y="600"/>
                  </a:lnTo>
                  <a:lnTo>
                    <a:pt x="720" y="599"/>
                  </a:lnTo>
                  <a:lnTo>
                    <a:pt x="721" y="597"/>
                  </a:lnTo>
                  <a:lnTo>
                    <a:pt x="723" y="594"/>
                  </a:lnTo>
                  <a:lnTo>
                    <a:pt x="723" y="592"/>
                  </a:lnTo>
                  <a:lnTo>
                    <a:pt x="724" y="588"/>
                  </a:lnTo>
                  <a:lnTo>
                    <a:pt x="724" y="422"/>
                  </a:lnTo>
                  <a:lnTo>
                    <a:pt x="829" y="422"/>
                  </a:lnTo>
                  <a:lnTo>
                    <a:pt x="837" y="422"/>
                  </a:lnTo>
                  <a:lnTo>
                    <a:pt x="845" y="421"/>
                  </a:lnTo>
                  <a:lnTo>
                    <a:pt x="852" y="419"/>
                  </a:lnTo>
                  <a:lnTo>
                    <a:pt x="859" y="417"/>
                  </a:lnTo>
                  <a:lnTo>
                    <a:pt x="866" y="413"/>
                  </a:lnTo>
                  <a:lnTo>
                    <a:pt x="871" y="409"/>
                  </a:lnTo>
                  <a:lnTo>
                    <a:pt x="877" y="405"/>
                  </a:lnTo>
                  <a:lnTo>
                    <a:pt x="882" y="400"/>
                  </a:lnTo>
                  <a:lnTo>
                    <a:pt x="888" y="395"/>
                  </a:lnTo>
                  <a:lnTo>
                    <a:pt x="892" y="389"/>
                  </a:lnTo>
                  <a:lnTo>
                    <a:pt x="896" y="382"/>
                  </a:lnTo>
                  <a:lnTo>
                    <a:pt x="899" y="376"/>
                  </a:lnTo>
                  <a:lnTo>
                    <a:pt x="901" y="369"/>
                  </a:lnTo>
                  <a:lnTo>
                    <a:pt x="903" y="363"/>
                  </a:lnTo>
                  <a:lnTo>
                    <a:pt x="905" y="355"/>
                  </a:lnTo>
                  <a:lnTo>
                    <a:pt x="905" y="347"/>
                  </a:lnTo>
                  <a:lnTo>
                    <a:pt x="905" y="75"/>
                  </a:lnTo>
                  <a:lnTo>
                    <a:pt x="905" y="67"/>
                  </a:lnTo>
                  <a:lnTo>
                    <a:pt x="903" y="61"/>
                  </a:lnTo>
                  <a:lnTo>
                    <a:pt x="901" y="53"/>
                  </a:lnTo>
                  <a:lnTo>
                    <a:pt x="899" y="46"/>
                  </a:lnTo>
                  <a:lnTo>
                    <a:pt x="896" y="39"/>
                  </a:lnTo>
                  <a:lnTo>
                    <a:pt x="892" y="33"/>
                  </a:lnTo>
                  <a:lnTo>
                    <a:pt x="888" y="27"/>
                  </a:lnTo>
                  <a:lnTo>
                    <a:pt x="882" y="22"/>
                  </a:lnTo>
                  <a:lnTo>
                    <a:pt x="877" y="17"/>
                  </a:lnTo>
                  <a:lnTo>
                    <a:pt x="871" y="13"/>
                  </a:lnTo>
                  <a:lnTo>
                    <a:pt x="866" y="9"/>
                  </a:lnTo>
                  <a:lnTo>
                    <a:pt x="859" y="6"/>
                  </a:lnTo>
                  <a:lnTo>
                    <a:pt x="852" y="3"/>
                  </a:lnTo>
                  <a:lnTo>
                    <a:pt x="845" y="2"/>
                  </a:lnTo>
                  <a:lnTo>
                    <a:pt x="837" y="1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73"/>
            <p:cNvSpPr>
              <a:spLocks noEditPoints="1"/>
            </p:cNvSpPr>
            <p:nvPr/>
          </p:nvSpPr>
          <p:spPr bwMode="auto">
            <a:xfrm>
              <a:off x="4386263" y="1382713"/>
              <a:ext cx="173038" cy="66675"/>
            </a:xfrm>
            <a:custGeom>
              <a:avLst/>
              <a:gdLst>
                <a:gd name="T0" fmla="*/ 407 w 543"/>
                <a:gd name="T1" fmla="*/ 15 h 211"/>
                <a:gd name="T2" fmla="*/ 528 w 543"/>
                <a:gd name="T3" fmla="*/ 136 h 211"/>
                <a:gd name="T4" fmla="*/ 407 w 543"/>
                <a:gd name="T5" fmla="*/ 136 h 211"/>
                <a:gd name="T6" fmla="*/ 407 w 543"/>
                <a:gd name="T7" fmla="*/ 15 h 211"/>
                <a:gd name="T8" fmla="*/ 15 w 543"/>
                <a:gd name="T9" fmla="*/ 211 h 211"/>
                <a:gd name="T10" fmla="*/ 528 w 543"/>
                <a:gd name="T11" fmla="*/ 211 h 211"/>
                <a:gd name="T12" fmla="*/ 531 w 543"/>
                <a:gd name="T13" fmla="*/ 211 h 211"/>
                <a:gd name="T14" fmla="*/ 533 w 543"/>
                <a:gd name="T15" fmla="*/ 210 h 211"/>
                <a:gd name="T16" fmla="*/ 537 w 543"/>
                <a:gd name="T17" fmla="*/ 209 h 211"/>
                <a:gd name="T18" fmla="*/ 539 w 543"/>
                <a:gd name="T19" fmla="*/ 206 h 211"/>
                <a:gd name="T20" fmla="*/ 540 w 543"/>
                <a:gd name="T21" fmla="*/ 204 h 211"/>
                <a:gd name="T22" fmla="*/ 542 w 543"/>
                <a:gd name="T23" fmla="*/ 202 h 211"/>
                <a:gd name="T24" fmla="*/ 542 w 543"/>
                <a:gd name="T25" fmla="*/ 199 h 211"/>
                <a:gd name="T26" fmla="*/ 543 w 543"/>
                <a:gd name="T27" fmla="*/ 195 h 211"/>
                <a:gd name="T28" fmla="*/ 543 w 543"/>
                <a:gd name="T29" fmla="*/ 136 h 211"/>
                <a:gd name="T30" fmla="*/ 542 w 543"/>
                <a:gd name="T31" fmla="*/ 132 h 211"/>
                <a:gd name="T32" fmla="*/ 542 w 543"/>
                <a:gd name="T33" fmla="*/ 129 h 211"/>
                <a:gd name="T34" fmla="*/ 540 w 543"/>
                <a:gd name="T35" fmla="*/ 127 h 211"/>
                <a:gd name="T36" fmla="*/ 539 w 543"/>
                <a:gd name="T37" fmla="*/ 125 h 211"/>
                <a:gd name="T38" fmla="*/ 418 w 543"/>
                <a:gd name="T39" fmla="*/ 4 h 211"/>
                <a:gd name="T40" fmla="*/ 415 w 543"/>
                <a:gd name="T41" fmla="*/ 2 h 211"/>
                <a:gd name="T42" fmla="*/ 413 w 543"/>
                <a:gd name="T43" fmla="*/ 1 h 211"/>
                <a:gd name="T44" fmla="*/ 411 w 543"/>
                <a:gd name="T45" fmla="*/ 0 h 211"/>
                <a:gd name="T46" fmla="*/ 407 w 543"/>
                <a:gd name="T47" fmla="*/ 0 h 211"/>
                <a:gd name="T48" fmla="*/ 15 w 543"/>
                <a:gd name="T49" fmla="*/ 0 h 211"/>
                <a:gd name="T50" fmla="*/ 11 w 543"/>
                <a:gd name="T51" fmla="*/ 0 h 211"/>
                <a:gd name="T52" fmla="*/ 9 w 543"/>
                <a:gd name="T53" fmla="*/ 1 h 211"/>
                <a:gd name="T54" fmla="*/ 7 w 543"/>
                <a:gd name="T55" fmla="*/ 2 h 211"/>
                <a:gd name="T56" fmla="*/ 5 w 543"/>
                <a:gd name="T57" fmla="*/ 4 h 211"/>
                <a:gd name="T58" fmla="*/ 2 w 543"/>
                <a:gd name="T59" fmla="*/ 6 h 211"/>
                <a:gd name="T60" fmla="*/ 1 w 543"/>
                <a:gd name="T61" fmla="*/ 8 h 211"/>
                <a:gd name="T62" fmla="*/ 0 w 543"/>
                <a:gd name="T63" fmla="*/ 12 h 211"/>
                <a:gd name="T64" fmla="*/ 0 w 543"/>
                <a:gd name="T65" fmla="*/ 15 h 211"/>
                <a:gd name="T66" fmla="*/ 0 w 543"/>
                <a:gd name="T67" fmla="*/ 195 h 211"/>
                <a:gd name="T68" fmla="*/ 0 w 543"/>
                <a:gd name="T69" fmla="*/ 199 h 211"/>
                <a:gd name="T70" fmla="*/ 1 w 543"/>
                <a:gd name="T71" fmla="*/ 201 h 211"/>
                <a:gd name="T72" fmla="*/ 2 w 543"/>
                <a:gd name="T73" fmla="*/ 204 h 211"/>
                <a:gd name="T74" fmla="*/ 5 w 543"/>
                <a:gd name="T75" fmla="*/ 206 h 211"/>
                <a:gd name="T76" fmla="*/ 7 w 543"/>
                <a:gd name="T77" fmla="*/ 209 h 211"/>
                <a:gd name="T78" fmla="*/ 9 w 543"/>
                <a:gd name="T79" fmla="*/ 210 h 211"/>
                <a:gd name="T80" fmla="*/ 11 w 543"/>
                <a:gd name="T81" fmla="*/ 211 h 211"/>
                <a:gd name="T82" fmla="*/ 15 w 543"/>
                <a:gd name="T83" fmla="*/ 211 h 211"/>
                <a:gd name="T84" fmla="*/ 15 w 543"/>
                <a:gd name="T8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3" h="211">
                  <a:moveTo>
                    <a:pt x="407" y="15"/>
                  </a:moveTo>
                  <a:lnTo>
                    <a:pt x="528" y="136"/>
                  </a:lnTo>
                  <a:lnTo>
                    <a:pt x="407" y="136"/>
                  </a:lnTo>
                  <a:lnTo>
                    <a:pt x="407" y="15"/>
                  </a:lnTo>
                  <a:close/>
                  <a:moveTo>
                    <a:pt x="15" y="211"/>
                  </a:moveTo>
                  <a:lnTo>
                    <a:pt x="528" y="211"/>
                  </a:lnTo>
                  <a:lnTo>
                    <a:pt x="531" y="211"/>
                  </a:lnTo>
                  <a:lnTo>
                    <a:pt x="533" y="210"/>
                  </a:lnTo>
                  <a:lnTo>
                    <a:pt x="537" y="209"/>
                  </a:lnTo>
                  <a:lnTo>
                    <a:pt x="539" y="206"/>
                  </a:lnTo>
                  <a:lnTo>
                    <a:pt x="540" y="204"/>
                  </a:lnTo>
                  <a:lnTo>
                    <a:pt x="542" y="202"/>
                  </a:lnTo>
                  <a:lnTo>
                    <a:pt x="542" y="199"/>
                  </a:lnTo>
                  <a:lnTo>
                    <a:pt x="543" y="195"/>
                  </a:lnTo>
                  <a:lnTo>
                    <a:pt x="543" y="136"/>
                  </a:lnTo>
                  <a:lnTo>
                    <a:pt x="542" y="132"/>
                  </a:lnTo>
                  <a:lnTo>
                    <a:pt x="542" y="129"/>
                  </a:lnTo>
                  <a:lnTo>
                    <a:pt x="540" y="127"/>
                  </a:lnTo>
                  <a:lnTo>
                    <a:pt x="539" y="125"/>
                  </a:lnTo>
                  <a:lnTo>
                    <a:pt x="418" y="4"/>
                  </a:lnTo>
                  <a:lnTo>
                    <a:pt x="415" y="2"/>
                  </a:lnTo>
                  <a:lnTo>
                    <a:pt x="413" y="1"/>
                  </a:lnTo>
                  <a:lnTo>
                    <a:pt x="411" y="0"/>
                  </a:lnTo>
                  <a:lnTo>
                    <a:pt x="407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2" y="204"/>
                  </a:lnTo>
                  <a:lnTo>
                    <a:pt x="5" y="206"/>
                  </a:lnTo>
                  <a:lnTo>
                    <a:pt x="7" y="209"/>
                  </a:lnTo>
                  <a:lnTo>
                    <a:pt x="9" y="210"/>
                  </a:lnTo>
                  <a:lnTo>
                    <a:pt x="11" y="211"/>
                  </a:lnTo>
                  <a:lnTo>
                    <a:pt x="15" y="211"/>
                  </a:lnTo>
                  <a:lnTo>
                    <a:pt x="15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474"/>
            <p:cNvSpPr>
              <a:spLocks/>
            </p:cNvSpPr>
            <p:nvPr/>
          </p:nvSpPr>
          <p:spPr bwMode="auto">
            <a:xfrm>
              <a:off x="4414838" y="1573213"/>
              <a:ext cx="115888" cy="11113"/>
            </a:xfrm>
            <a:custGeom>
              <a:avLst/>
              <a:gdLst>
                <a:gd name="T0" fmla="*/ 15 w 363"/>
                <a:gd name="T1" fmla="*/ 31 h 31"/>
                <a:gd name="T2" fmla="*/ 347 w 363"/>
                <a:gd name="T3" fmla="*/ 31 h 31"/>
                <a:gd name="T4" fmla="*/ 350 w 363"/>
                <a:gd name="T5" fmla="*/ 31 h 31"/>
                <a:gd name="T6" fmla="*/ 353 w 363"/>
                <a:gd name="T7" fmla="*/ 30 h 31"/>
                <a:gd name="T8" fmla="*/ 356 w 363"/>
                <a:gd name="T9" fmla="*/ 29 h 31"/>
                <a:gd name="T10" fmla="*/ 358 w 363"/>
                <a:gd name="T11" fmla="*/ 27 h 31"/>
                <a:gd name="T12" fmla="*/ 359 w 363"/>
                <a:gd name="T13" fmla="*/ 25 h 31"/>
                <a:gd name="T14" fmla="*/ 361 w 363"/>
                <a:gd name="T15" fmla="*/ 21 h 31"/>
                <a:gd name="T16" fmla="*/ 363 w 363"/>
                <a:gd name="T17" fmla="*/ 19 h 31"/>
                <a:gd name="T18" fmla="*/ 363 w 363"/>
                <a:gd name="T19" fmla="*/ 16 h 31"/>
                <a:gd name="T20" fmla="*/ 363 w 363"/>
                <a:gd name="T21" fmla="*/ 13 h 31"/>
                <a:gd name="T22" fmla="*/ 361 w 363"/>
                <a:gd name="T23" fmla="*/ 10 h 31"/>
                <a:gd name="T24" fmla="*/ 359 w 363"/>
                <a:gd name="T25" fmla="*/ 8 h 31"/>
                <a:gd name="T26" fmla="*/ 358 w 363"/>
                <a:gd name="T27" fmla="*/ 6 h 31"/>
                <a:gd name="T28" fmla="*/ 356 w 363"/>
                <a:gd name="T29" fmla="*/ 4 h 31"/>
                <a:gd name="T30" fmla="*/ 353 w 363"/>
                <a:gd name="T31" fmla="*/ 3 h 31"/>
                <a:gd name="T32" fmla="*/ 350 w 363"/>
                <a:gd name="T33" fmla="*/ 2 h 31"/>
                <a:gd name="T34" fmla="*/ 347 w 363"/>
                <a:gd name="T35" fmla="*/ 2 h 31"/>
                <a:gd name="T36" fmla="*/ 15 w 363"/>
                <a:gd name="T37" fmla="*/ 0 h 31"/>
                <a:gd name="T38" fmla="*/ 12 w 363"/>
                <a:gd name="T39" fmla="*/ 2 h 31"/>
                <a:gd name="T40" fmla="*/ 10 w 363"/>
                <a:gd name="T41" fmla="*/ 3 h 31"/>
                <a:gd name="T42" fmla="*/ 6 w 363"/>
                <a:gd name="T43" fmla="*/ 4 h 31"/>
                <a:gd name="T44" fmla="*/ 4 w 363"/>
                <a:gd name="T45" fmla="*/ 6 h 31"/>
                <a:gd name="T46" fmla="*/ 3 w 363"/>
                <a:gd name="T47" fmla="*/ 8 h 31"/>
                <a:gd name="T48" fmla="*/ 1 w 363"/>
                <a:gd name="T49" fmla="*/ 10 h 31"/>
                <a:gd name="T50" fmla="*/ 1 w 363"/>
                <a:gd name="T51" fmla="*/ 13 h 31"/>
                <a:gd name="T52" fmla="*/ 0 w 363"/>
                <a:gd name="T53" fmla="*/ 16 h 31"/>
                <a:gd name="T54" fmla="*/ 1 w 363"/>
                <a:gd name="T55" fmla="*/ 19 h 31"/>
                <a:gd name="T56" fmla="*/ 1 w 363"/>
                <a:gd name="T57" fmla="*/ 21 h 31"/>
                <a:gd name="T58" fmla="*/ 3 w 363"/>
                <a:gd name="T59" fmla="*/ 25 h 31"/>
                <a:gd name="T60" fmla="*/ 4 w 363"/>
                <a:gd name="T61" fmla="*/ 27 h 31"/>
                <a:gd name="T62" fmla="*/ 6 w 363"/>
                <a:gd name="T63" fmla="*/ 29 h 31"/>
                <a:gd name="T64" fmla="*/ 10 w 363"/>
                <a:gd name="T65" fmla="*/ 30 h 31"/>
                <a:gd name="T66" fmla="*/ 12 w 363"/>
                <a:gd name="T67" fmla="*/ 31 h 31"/>
                <a:gd name="T68" fmla="*/ 15 w 363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3" h="31">
                  <a:moveTo>
                    <a:pt x="15" y="31"/>
                  </a:moveTo>
                  <a:lnTo>
                    <a:pt x="347" y="31"/>
                  </a:lnTo>
                  <a:lnTo>
                    <a:pt x="350" y="31"/>
                  </a:lnTo>
                  <a:lnTo>
                    <a:pt x="353" y="30"/>
                  </a:lnTo>
                  <a:lnTo>
                    <a:pt x="356" y="29"/>
                  </a:lnTo>
                  <a:lnTo>
                    <a:pt x="358" y="27"/>
                  </a:lnTo>
                  <a:lnTo>
                    <a:pt x="359" y="25"/>
                  </a:lnTo>
                  <a:lnTo>
                    <a:pt x="361" y="21"/>
                  </a:lnTo>
                  <a:lnTo>
                    <a:pt x="363" y="19"/>
                  </a:lnTo>
                  <a:lnTo>
                    <a:pt x="363" y="16"/>
                  </a:lnTo>
                  <a:lnTo>
                    <a:pt x="363" y="13"/>
                  </a:lnTo>
                  <a:lnTo>
                    <a:pt x="361" y="10"/>
                  </a:lnTo>
                  <a:lnTo>
                    <a:pt x="359" y="8"/>
                  </a:lnTo>
                  <a:lnTo>
                    <a:pt x="358" y="6"/>
                  </a:lnTo>
                  <a:lnTo>
                    <a:pt x="356" y="4"/>
                  </a:lnTo>
                  <a:lnTo>
                    <a:pt x="353" y="3"/>
                  </a:lnTo>
                  <a:lnTo>
                    <a:pt x="350" y="2"/>
                  </a:lnTo>
                  <a:lnTo>
                    <a:pt x="347" y="2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75"/>
            <p:cNvSpPr>
              <a:spLocks/>
            </p:cNvSpPr>
            <p:nvPr/>
          </p:nvSpPr>
          <p:spPr bwMode="auto">
            <a:xfrm>
              <a:off x="4414838" y="1593850"/>
              <a:ext cx="115888" cy="9525"/>
            </a:xfrm>
            <a:custGeom>
              <a:avLst/>
              <a:gdLst>
                <a:gd name="T0" fmla="*/ 15 w 363"/>
                <a:gd name="T1" fmla="*/ 30 h 30"/>
                <a:gd name="T2" fmla="*/ 347 w 363"/>
                <a:gd name="T3" fmla="*/ 30 h 30"/>
                <a:gd name="T4" fmla="*/ 350 w 363"/>
                <a:gd name="T5" fmla="*/ 30 h 30"/>
                <a:gd name="T6" fmla="*/ 353 w 363"/>
                <a:gd name="T7" fmla="*/ 29 h 30"/>
                <a:gd name="T8" fmla="*/ 356 w 363"/>
                <a:gd name="T9" fmla="*/ 28 h 30"/>
                <a:gd name="T10" fmla="*/ 358 w 363"/>
                <a:gd name="T11" fmla="*/ 26 h 30"/>
                <a:gd name="T12" fmla="*/ 359 w 363"/>
                <a:gd name="T13" fmla="*/ 23 h 30"/>
                <a:gd name="T14" fmla="*/ 361 w 363"/>
                <a:gd name="T15" fmla="*/ 21 h 30"/>
                <a:gd name="T16" fmla="*/ 363 w 363"/>
                <a:gd name="T17" fmla="*/ 19 h 30"/>
                <a:gd name="T18" fmla="*/ 363 w 363"/>
                <a:gd name="T19" fmla="*/ 16 h 30"/>
                <a:gd name="T20" fmla="*/ 363 w 363"/>
                <a:gd name="T21" fmla="*/ 12 h 30"/>
                <a:gd name="T22" fmla="*/ 361 w 363"/>
                <a:gd name="T23" fmla="*/ 9 h 30"/>
                <a:gd name="T24" fmla="*/ 359 w 363"/>
                <a:gd name="T25" fmla="*/ 7 h 30"/>
                <a:gd name="T26" fmla="*/ 358 w 363"/>
                <a:gd name="T27" fmla="*/ 5 h 30"/>
                <a:gd name="T28" fmla="*/ 356 w 363"/>
                <a:gd name="T29" fmla="*/ 2 h 30"/>
                <a:gd name="T30" fmla="*/ 353 w 363"/>
                <a:gd name="T31" fmla="*/ 1 h 30"/>
                <a:gd name="T32" fmla="*/ 350 w 363"/>
                <a:gd name="T33" fmla="*/ 0 h 30"/>
                <a:gd name="T34" fmla="*/ 347 w 363"/>
                <a:gd name="T35" fmla="*/ 0 h 30"/>
                <a:gd name="T36" fmla="*/ 15 w 363"/>
                <a:gd name="T37" fmla="*/ 0 h 30"/>
                <a:gd name="T38" fmla="*/ 12 w 363"/>
                <a:gd name="T39" fmla="*/ 0 h 30"/>
                <a:gd name="T40" fmla="*/ 10 w 363"/>
                <a:gd name="T41" fmla="*/ 1 h 30"/>
                <a:gd name="T42" fmla="*/ 6 w 363"/>
                <a:gd name="T43" fmla="*/ 2 h 30"/>
                <a:gd name="T44" fmla="*/ 4 w 363"/>
                <a:gd name="T45" fmla="*/ 5 h 30"/>
                <a:gd name="T46" fmla="*/ 3 w 363"/>
                <a:gd name="T47" fmla="*/ 7 h 30"/>
                <a:gd name="T48" fmla="*/ 1 w 363"/>
                <a:gd name="T49" fmla="*/ 9 h 30"/>
                <a:gd name="T50" fmla="*/ 1 w 363"/>
                <a:gd name="T51" fmla="*/ 12 h 30"/>
                <a:gd name="T52" fmla="*/ 0 w 363"/>
                <a:gd name="T53" fmla="*/ 16 h 30"/>
                <a:gd name="T54" fmla="*/ 1 w 363"/>
                <a:gd name="T55" fmla="*/ 18 h 30"/>
                <a:gd name="T56" fmla="*/ 1 w 363"/>
                <a:gd name="T57" fmla="*/ 21 h 30"/>
                <a:gd name="T58" fmla="*/ 3 w 363"/>
                <a:gd name="T59" fmla="*/ 23 h 30"/>
                <a:gd name="T60" fmla="*/ 4 w 363"/>
                <a:gd name="T61" fmla="*/ 26 h 30"/>
                <a:gd name="T62" fmla="*/ 6 w 363"/>
                <a:gd name="T63" fmla="*/ 28 h 30"/>
                <a:gd name="T64" fmla="*/ 10 w 363"/>
                <a:gd name="T65" fmla="*/ 29 h 30"/>
                <a:gd name="T66" fmla="*/ 12 w 363"/>
                <a:gd name="T67" fmla="*/ 30 h 30"/>
                <a:gd name="T68" fmla="*/ 15 w 363"/>
                <a:gd name="T69" fmla="*/ 30 h 30"/>
                <a:gd name="T70" fmla="*/ 15 w 363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3" h="30">
                  <a:moveTo>
                    <a:pt x="15" y="30"/>
                  </a:moveTo>
                  <a:lnTo>
                    <a:pt x="347" y="30"/>
                  </a:lnTo>
                  <a:lnTo>
                    <a:pt x="350" y="30"/>
                  </a:lnTo>
                  <a:lnTo>
                    <a:pt x="353" y="29"/>
                  </a:lnTo>
                  <a:lnTo>
                    <a:pt x="356" y="28"/>
                  </a:lnTo>
                  <a:lnTo>
                    <a:pt x="358" y="26"/>
                  </a:lnTo>
                  <a:lnTo>
                    <a:pt x="359" y="23"/>
                  </a:lnTo>
                  <a:lnTo>
                    <a:pt x="361" y="21"/>
                  </a:lnTo>
                  <a:lnTo>
                    <a:pt x="363" y="19"/>
                  </a:lnTo>
                  <a:lnTo>
                    <a:pt x="363" y="16"/>
                  </a:lnTo>
                  <a:lnTo>
                    <a:pt x="363" y="12"/>
                  </a:lnTo>
                  <a:lnTo>
                    <a:pt x="361" y="9"/>
                  </a:lnTo>
                  <a:lnTo>
                    <a:pt x="359" y="7"/>
                  </a:lnTo>
                  <a:lnTo>
                    <a:pt x="358" y="5"/>
                  </a:lnTo>
                  <a:lnTo>
                    <a:pt x="356" y="2"/>
                  </a:lnTo>
                  <a:lnTo>
                    <a:pt x="353" y="1"/>
                  </a:lnTo>
                  <a:lnTo>
                    <a:pt x="350" y="0"/>
                  </a:lnTo>
                  <a:lnTo>
                    <a:pt x="34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76"/>
            <p:cNvSpPr>
              <a:spLocks/>
            </p:cNvSpPr>
            <p:nvPr/>
          </p:nvSpPr>
          <p:spPr bwMode="auto">
            <a:xfrm>
              <a:off x="4414838" y="1612900"/>
              <a:ext cx="115888" cy="9525"/>
            </a:xfrm>
            <a:custGeom>
              <a:avLst/>
              <a:gdLst>
                <a:gd name="T0" fmla="*/ 15 w 363"/>
                <a:gd name="T1" fmla="*/ 30 h 30"/>
                <a:gd name="T2" fmla="*/ 347 w 363"/>
                <a:gd name="T3" fmla="*/ 30 h 30"/>
                <a:gd name="T4" fmla="*/ 350 w 363"/>
                <a:gd name="T5" fmla="*/ 30 h 30"/>
                <a:gd name="T6" fmla="*/ 353 w 363"/>
                <a:gd name="T7" fmla="*/ 29 h 30"/>
                <a:gd name="T8" fmla="*/ 356 w 363"/>
                <a:gd name="T9" fmla="*/ 28 h 30"/>
                <a:gd name="T10" fmla="*/ 358 w 363"/>
                <a:gd name="T11" fmla="*/ 26 h 30"/>
                <a:gd name="T12" fmla="*/ 359 w 363"/>
                <a:gd name="T13" fmla="*/ 23 h 30"/>
                <a:gd name="T14" fmla="*/ 361 w 363"/>
                <a:gd name="T15" fmla="*/ 21 h 30"/>
                <a:gd name="T16" fmla="*/ 363 w 363"/>
                <a:gd name="T17" fmla="*/ 18 h 30"/>
                <a:gd name="T18" fmla="*/ 363 w 363"/>
                <a:gd name="T19" fmla="*/ 14 h 30"/>
                <a:gd name="T20" fmla="*/ 363 w 363"/>
                <a:gd name="T21" fmla="*/ 12 h 30"/>
                <a:gd name="T22" fmla="*/ 361 w 363"/>
                <a:gd name="T23" fmla="*/ 9 h 30"/>
                <a:gd name="T24" fmla="*/ 359 w 363"/>
                <a:gd name="T25" fmla="*/ 7 h 30"/>
                <a:gd name="T26" fmla="*/ 358 w 363"/>
                <a:gd name="T27" fmla="*/ 5 h 30"/>
                <a:gd name="T28" fmla="*/ 356 w 363"/>
                <a:gd name="T29" fmla="*/ 2 h 30"/>
                <a:gd name="T30" fmla="*/ 353 w 363"/>
                <a:gd name="T31" fmla="*/ 1 h 30"/>
                <a:gd name="T32" fmla="*/ 350 w 363"/>
                <a:gd name="T33" fmla="*/ 0 h 30"/>
                <a:gd name="T34" fmla="*/ 347 w 363"/>
                <a:gd name="T35" fmla="*/ 0 h 30"/>
                <a:gd name="T36" fmla="*/ 15 w 363"/>
                <a:gd name="T37" fmla="*/ 0 h 30"/>
                <a:gd name="T38" fmla="*/ 12 w 363"/>
                <a:gd name="T39" fmla="*/ 0 h 30"/>
                <a:gd name="T40" fmla="*/ 10 w 363"/>
                <a:gd name="T41" fmla="*/ 1 h 30"/>
                <a:gd name="T42" fmla="*/ 6 w 363"/>
                <a:gd name="T43" fmla="*/ 2 h 30"/>
                <a:gd name="T44" fmla="*/ 4 w 363"/>
                <a:gd name="T45" fmla="*/ 5 h 30"/>
                <a:gd name="T46" fmla="*/ 3 w 363"/>
                <a:gd name="T47" fmla="*/ 7 h 30"/>
                <a:gd name="T48" fmla="*/ 1 w 363"/>
                <a:gd name="T49" fmla="*/ 9 h 30"/>
                <a:gd name="T50" fmla="*/ 1 w 363"/>
                <a:gd name="T51" fmla="*/ 12 h 30"/>
                <a:gd name="T52" fmla="*/ 0 w 363"/>
                <a:gd name="T53" fmla="*/ 14 h 30"/>
                <a:gd name="T54" fmla="*/ 1 w 363"/>
                <a:gd name="T55" fmla="*/ 18 h 30"/>
                <a:gd name="T56" fmla="*/ 1 w 363"/>
                <a:gd name="T57" fmla="*/ 21 h 30"/>
                <a:gd name="T58" fmla="*/ 3 w 363"/>
                <a:gd name="T59" fmla="*/ 23 h 30"/>
                <a:gd name="T60" fmla="*/ 4 w 363"/>
                <a:gd name="T61" fmla="*/ 26 h 30"/>
                <a:gd name="T62" fmla="*/ 6 w 363"/>
                <a:gd name="T63" fmla="*/ 28 h 30"/>
                <a:gd name="T64" fmla="*/ 10 w 363"/>
                <a:gd name="T65" fmla="*/ 29 h 30"/>
                <a:gd name="T66" fmla="*/ 12 w 363"/>
                <a:gd name="T67" fmla="*/ 30 h 30"/>
                <a:gd name="T68" fmla="*/ 15 w 363"/>
                <a:gd name="T69" fmla="*/ 30 h 30"/>
                <a:gd name="T70" fmla="*/ 15 w 363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3" h="30">
                  <a:moveTo>
                    <a:pt x="15" y="30"/>
                  </a:moveTo>
                  <a:lnTo>
                    <a:pt x="347" y="30"/>
                  </a:lnTo>
                  <a:lnTo>
                    <a:pt x="350" y="30"/>
                  </a:lnTo>
                  <a:lnTo>
                    <a:pt x="353" y="29"/>
                  </a:lnTo>
                  <a:lnTo>
                    <a:pt x="356" y="28"/>
                  </a:lnTo>
                  <a:lnTo>
                    <a:pt x="358" y="26"/>
                  </a:lnTo>
                  <a:lnTo>
                    <a:pt x="359" y="23"/>
                  </a:lnTo>
                  <a:lnTo>
                    <a:pt x="361" y="21"/>
                  </a:lnTo>
                  <a:lnTo>
                    <a:pt x="363" y="18"/>
                  </a:lnTo>
                  <a:lnTo>
                    <a:pt x="363" y="14"/>
                  </a:lnTo>
                  <a:lnTo>
                    <a:pt x="363" y="12"/>
                  </a:lnTo>
                  <a:lnTo>
                    <a:pt x="361" y="9"/>
                  </a:lnTo>
                  <a:lnTo>
                    <a:pt x="359" y="7"/>
                  </a:lnTo>
                  <a:lnTo>
                    <a:pt x="358" y="5"/>
                  </a:lnTo>
                  <a:lnTo>
                    <a:pt x="356" y="2"/>
                  </a:lnTo>
                  <a:lnTo>
                    <a:pt x="353" y="1"/>
                  </a:lnTo>
                  <a:lnTo>
                    <a:pt x="350" y="0"/>
                  </a:lnTo>
                  <a:lnTo>
                    <a:pt x="34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Freeform 1496"/>
          <p:cNvSpPr>
            <a:spLocks noEditPoints="1"/>
          </p:cNvSpPr>
          <p:nvPr/>
        </p:nvSpPr>
        <p:spPr bwMode="auto">
          <a:xfrm>
            <a:off x="9380642" y="3386601"/>
            <a:ext cx="220663" cy="287338"/>
          </a:xfrm>
          <a:custGeom>
            <a:avLst/>
            <a:gdLst>
              <a:gd name="T0" fmla="*/ 91 w 693"/>
              <a:gd name="T1" fmla="*/ 120 h 906"/>
              <a:gd name="T2" fmla="*/ 347 w 693"/>
              <a:gd name="T3" fmla="*/ 845 h 906"/>
              <a:gd name="T4" fmla="*/ 322 w 693"/>
              <a:gd name="T5" fmla="*/ 837 h 906"/>
              <a:gd name="T6" fmla="*/ 305 w 693"/>
              <a:gd name="T7" fmla="*/ 817 h 906"/>
              <a:gd name="T8" fmla="*/ 302 w 693"/>
              <a:gd name="T9" fmla="*/ 791 h 906"/>
              <a:gd name="T10" fmla="*/ 315 w 693"/>
              <a:gd name="T11" fmla="*/ 767 h 906"/>
              <a:gd name="T12" fmla="*/ 337 w 693"/>
              <a:gd name="T13" fmla="*/ 755 h 906"/>
              <a:gd name="T14" fmla="*/ 364 w 693"/>
              <a:gd name="T15" fmla="*/ 759 h 906"/>
              <a:gd name="T16" fmla="*/ 384 w 693"/>
              <a:gd name="T17" fmla="*/ 774 h 906"/>
              <a:gd name="T18" fmla="*/ 392 w 693"/>
              <a:gd name="T19" fmla="*/ 799 h 906"/>
              <a:gd name="T20" fmla="*/ 384 w 693"/>
              <a:gd name="T21" fmla="*/ 825 h 906"/>
              <a:gd name="T22" fmla="*/ 364 w 693"/>
              <a:gd name="T23" fmla="*/ 842 h 906"/>
              <a:gd name="T24" fmla="*/ 347 w 693"/>
              <a:gd name="T25" fmla="*/ 53 h 906"/>
              <a:gd name="T26" fmla="*/ 359 w 693"/>
              <a:gd name="T27" fmla="*/ 57 h 906"/>
              <a:gd name="T28" fmla="*/ 367 w 693"/>
              <a:gd name="T29" fmla="*/ 67 h 906"/>
              <a:gd name="T30" fmla="*/ 369 w 693"/>
              <a:gd name="T31" fmla="*/ 80 h 906"/>
              <a:gd name="T32" fmla="*/ 363 w 693"/>
              <a:gd name="T33" fmla="*/ 91 h 906"/>
              <a:gd name="T34" fmla="*/ 352 w 693"/>
              <a:gd name="T35" fmla="*/ 98 h 906"/>
              <a:gd name="T36" fmla="*/ 338 w 693"/>
              <a:gd name="T37" fmla="*/ 96 h 906"/>
              <a:gd name="T38" fmla="*/ 328 w 693"/>
              <a:gd name="T39" fmla="*/ 88 h 906"/>
              <a:gd name="T40" fmla="*/ 324 w 693"/>
              <a:gd name="T41" fmla="*/ 76 h 906"/>
              <a:gd name="T42" fmla="*/ 328 w 693"/>
              <a:gd name="T43" fmla="*/ 63 h 906"/>
              <a:gd name="T44" fmla="*/ 338 w 693"/>
              <a:gd name="T45" fmla="*/ 55 h 906"/>
              <a:gd name="T46" fmla="*/ 347 w 693"/>
              <a:gd name="T47" fmla="*/ 53 h 906"/>
              <a:gd name="T48" fmla="*/ 81 w 693"/>
              <a:gd name="T49" fmla="*/ 1 h 906"/>
              <a:gd name="T50" fmla="*/ 55 w 693"/>
              <a:gd name="T51" fmla="*/ 7 h 906"/>
              <a:gd name="T52" fmla="*/ 33 w 693"/>
              <a:gd name="T53" fmla="*/ 21 h 906"/>
              <a:gd name="T54" fmla="*/ 15 w 693"/>
              <a:gd name="T55" fmla="*/ 39 h 906"/>
              <a:gd name="T56" fmla="*/ 3 w 693"/>
              <a:gd name="T57" fmla="*/ 64 h 906"/>
              <a:gd name="T58" fmla="*/ 0 w 693"/>
              <a:gd name="T59" fmla="*/ 90 h 906"/>
              <a:gd name="T60" fmla="*/ 1 w 693"/>
              <a:gd name="T61" fmla="*/ 833 h 906"/>
              <a:gd name="T62" fmla="*/ 11 w 693"/>
              <a:gd name="T63" fmla="*/ 858 h 906"/>
              <a:gd name="T64" fmla="*/ 27 w 693"/>
              <a:gd name="T65" fmla="*/ 879 h 906"/>
              <a:gd name="T66" fmla="*/ 48 w 693"/>
              <a:gd name="T67" fmla="*/ 895 h 906"/>
              <a:gd name="T68" fmla="*/ 72 w 693"/>
              <a:gd name="T69" fmla="*/ 903 h 906"/>
              <a:gd name="T70" fmla="*/ 603 w 693"/>
              <a:gd name="T71" fmla="*/ 906 h 906"/>
              <a:gd name="T72" fmla="*/ 630 w 693"/>
              <a:gd name="T73" fmla="*/ 901 h 906"/>
              <a:gd name="T74" fmla="*/ 654 w 693"/>
              <a:gd name="T75" fmla="*/ 890 h 906"/>
              <a:gd name="T76" fmla="*/ 674 w 693"/>
              <a:gd name="T77" fmla="*/ 872 h 906"/>
              <a:gd name="T78" fmla="*/ 687 w 693"/>
              <a:gd name="T79" fmla="*/ 850 h 906"/>
              <a:gd name="T80" fmla="*/ 693 w 693"/>
              <a:gd name="T81" fmla="*/ 824 h 906"/>
              <a:gd name="T82" fmla="*/ 693 w 693"/>
              <a:gd name="T83" fmla="*/ 82 h 906"/>
              <a:gd name="T84" fmla="*/ 687 w 693"/>
              <a:gd name="T85" fmla="*/ 55 h 906"/>
              <a:gd name="T86" fmla="*/ 674 w 693"/>
              <a:gd name="T87" fmla="*/ 33 h 906"/>
              <a:gd name="T88" fmla="*/ 654 w 693"/>
              <a:gd name="T89" fmla="*/ 15 h 906"/>
              <a:gd name="T90" fmla="*/ 630 w 693"/>
              <a:gd name="T91" fmla="*/ 4 h 906"/>
              <a:gd name="T92" fmla="*/ 603 w 693"/>
              <a:gd name="T93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3" h="906">
                <a:moveTo>
                  <a:pt x="603" y="724"/>
                </a:moveTo>
                <a:lnTo>
                  <a:pt x="91" y="724"/>
                </a:lnTo>
                <a:lnTo>
                  <a:pt x="91" y="120"/>
                </a:lnTo>
                <a:lnTo>
                  <a:pt x="603" y="120"/>
                </a:lnTo>
                <a:lnTo>
                  <a:pt x="603" y="724"/>
                </a:lnTo>
                <a:close/>
                <a:moveTo>
                  <a:pt x="347" y="845"/>
                </a:moveTo>
                <a:lnTo>
                  <a:pt x="337" y="844"/>
                </a:lnTo>
                <a:lnTo>
                  <a:pt x="330" y="842"/>
                </a:lnTo>
                <a:lnTo>
                  <a:pt x="322" y="837"/>
                </a:lnTo>
                <a:lnTo>
                  <a:pt x="315" y="832"/>
                </a:lnTo>
                <a:lnTo>
                  <a:pt x="310" y="825"/>
                </a:lnTo>
                <a:lnTo>
                  <a:pt x="305" y="817"/>
                </a:lnTo>
                <a:lnTo>
                  <a:pt x="302" y="809"/>
                </a:lnTo>
                <a:lnTo>
                  <a:pt x="302" y="799"/>
                </a:lnTo>
                <a:lnTo>
                  <a:pt x="302" y="791"/>
                </a:lnTo>
                <a:lnTo>
                  <a:pt x="305" y="782"/>
                </a:lnTo>
                <a:lnTo>
                  <a:pt x="310" y="774"/>
                </a:lnTo>
                <a:lnTo>
                  <a:pt x="315" y="767"/>
                </a:lnTo>
                <a:lnTo>
                  <a:pt x="322" y="762"/>
                </a:lnTo>
                <a:lnTo>
                  <a:pt x="330" y="759"/>
                </a:lnTo>
                <a:lnTo>
                  <a:pt x="337" y="755"/>
                </a:lnTo>
                <a:lnTo>
                  <a:pt x="347" y="754"/>
                </a:lnTo>
                <a:lnTo>
                  <a:pt x="356" y="755"/>
                </a:lnTo>
                <a:lnTo>
                  <a:pt x="364" y="759"/>
                </a:lnTo>
                <a:lnTo>
                  <a:pt x="372" y="762"/>
                </a:lnTo>
                <a:lnTo>
                  <a:pt x="378" y="767"/>
                </a:lnTo>
                <a:lnTo>
                  <a:pt x="384" y="774"/>
                </a:lnTo>
                <a:lnTo>
                  <a:pt x="388" y="782"/>
                </a:lnTo>
                <a:lnTo>
                  <a:pt x="392" y="791"/>
                </a:lnTo>
                <a:lnTo>
                  <a:pt x="392" y="799"/>
                </a:lnTo>
                <a:lnTo>
                  <a:pt x="392" y="809"/>
                </a:lnTo>
                <a:lnTo>
                  <a:pt x="388" y="817"/>
                </a:lnTo>
                <a:lnTo>
                  <a:pt x="384" y="825"/>
                </a:lnTo>
                <a:lnTo>
                  <a:pt x="378" y="832"/>
                </a:lnTo>
                <a:lnTo>
                  <a:pt x="372" y="837"/>
                </a:lnTo>
                <a:lnTo>
                  <a:pt x="364" y="842"/>
                </a:lnTo>
                <a:lnTo>
                  <a:pt x="356" y="844"/>
                </a:lnTo>
                <a:lnTo>
                  <a:pt x="347" y="845"/>
                </a:lnTo>
                <a:close/>
                <a:moveTo>
                  <a:pt x="347" y="53"/>
                </a:moveTo>
                <a:lnTo>
                  <a:pt x="352" y="53"/>
                </a:lnTo>
                <a:lnTo>
                  <a:pt x="356" y="55"/>
                </a:lnTo>
                <a:lnTo>
                  <a:pt x="359" y="57"/>
                </a:lnTo>
                <a:lnTo>
                  <a:pt x="363" y="59"/>
                </a:lnTo>
                <a:lnTo>
                  <a:pt x="366" y="63"/>
                </a:lnTo>
                <a:lnTo>
                  <a:pt x="367" y="67"/>
                </a:lnTo>
                <a:lnTo>
                  <a:pt x="369" y="70"/>
                </a:lnTo>
                <a:lnTo>
                  <a:pt x="369" y="76"/>
                </a:lnTo>
                <a:lnTo>
                  <a:pt x="369" y="80"/>
                </a:lnTo>
                <a:lnTo>
                  <a:pt x="367" y="85"/>
                </a:lnTo>
                <a:lnTo>
                  <a:pt x="366" y="88"/>
                </a:lnTo>
                <a:lnTo>
                  <a:pt x="363" y="91"/>
                </a:lnTo>
                <a:lnTo>
                  <a:pt x="359" y="95"/>
                </a:lnTo>
                <a:lnTo>
                  <a:pt x="356" y="96"/>
                </a:lnTo>
                <a:lnTo>
                  <a:pt x="352" y="98"/>
                </a:lnTo>
                <a:lnTo>
                  <a:pt x="347" y="98"/>
                </a:lnTo>
                <a:lnTo>
                  <a:pt x="342" y="98"/>
                </a:lnTo>
                <a:lnTo>
                  <a:pt x="338" y="96"/>
                </a:lnTo>
                <a:lnTo>
                  <a:pt x="334" y="95"/>
                </a:lnTo>
                <a:lnTo>
                  <a:pt x="331" y="91"/>
                </a:lnTo>
                <a:lnTo>
                  <a:pt x="328" y="88"/>
                </a:lnTo>
                <a:lnTo>
                  <a:pt x="326" y="85"/>
                </a:lnTo>
                <a:lnTo>
                  <a:pt x="324" y="80"/>
                </a:lnTo>
                <a:lnTo>
                  <a:pt x="324" y="76"/>
                </a:lnTo>
                <a:lnTo>
                  <a:pt x="324" y="70"/>
                </a:lnTo>
                <a:lnTo>
                  <a:pt x="326" y="67"/>
                </a:lnTo>
                <a:lnTo>
                  <a:pt x="328" y="63"/>
                </a:lnTo>
                <a:lnTo>
                  <a:pt x="331" y="59"/>
                </a:lnTo>
                <a:lnTo>
                  <a:pt x="334" y="57"/>
                </a:lnTo>
                <a:lnTo>
                  <a:pt x="338" y="55"/>
                </a:lnTo>
                <a:lnTo>
                  <a:pt x="342" y="54"/>
                </a:lnTo>
                <a:lnTo>
                  <a:pt x="347" y="53"/>
                </a:lnTo>
                <a:lnTo>
                  <a:pt x="347" y="53"/>
                </a:lnTo>
                <a:close/>
                <a:moveTo>
                  <a:pt x="603" y="0"/>
                </a:moveTo>
                <a:lnTo>
                  <a:pt x="91" y="0"/>
                </a:lnTo>
                <a:lnTo>
                  <a:pt x="81" y="1"/>
                </a:lnTo>
                <a:lnTo>
                  <a:pt x="72" y="2"/>
                </a:lnTo>
                <a:lnTo>
                  <a:pt x="63" y="4"/>
                </a:lnTo>
                <a:lnTo>
                  <a:pt x="55" y="7"/>
                </a:lnTo>
                <a:lnTo>
                  <a:pt x="48" y="11"/>
                </a:lnTo>
                <a:lnTo>
                  <a:pt x="40" y="15"/>
                </a:lnTo>
                <a:lnTo>
                  <a:pt x="33" y="21"/>
                </a:lnTo>
                <a:lnTo>
                  <a:pt x="27" y="26"/>
                </a:lnTo>
                <a:lnTo>
                  <a:pt x="21" y="33"/>
                </a:lnTo>
                <a:lnTo>
                  <a:pt x="15" y="39"/>
                </a:lnTo>
                <a:lnTo>
                  <a:pt x="11" y="47"/>
                </a:lnTo>
                <a:lnTo>
                  <a:pt x="7" y="55"/>
                </a:lnTo>
                <a:lnTo>
                  <a:pt x="3" y="64"/>
                </a:lnTo>
                <a:lnTo>
                  <a:pt x="1" y="73"/>
                </a:lnTo>
                <a:lnTo>
                  <a:pt x="0" y="82"/>
                </a:lnTo>
                <a:lnTo>
                  <a:pt x="0" y="90"/>
                </a:lnTo>
                <a:lnTo>
                  <a:pt x="0" y="815"/>
                </a:lnTo>
                <a:lnTo>
                  <a:pt x="0" y="824"/>
                </a:lnTo>
                <a:lnTo>
                  <a:pt x="1" y="833"/>
                </a:lnTo>
                <a:lnTo>
                  <a:pt x="3" y="842"/>
                </a:lnTo>
                <a:lnTo>
                  <a:pt x="7" y="850"/>
                </a:lnTo>
                <a:lnTo>
                  <a:pt x="11" y="858"/>
                </a:lnTo>
                <a:lnTo>
                  <a:pt x="15" y="866"/>
                </a:lnTo>
                <a:lnTo>
                  <a:pt x="21" y="872"/>
                </a:lnTo>
                <a:lnTo>
                  <a:pt x="27" y="879"/>
                </a:lnTo>
                <a:lnTo>
                  <a:pt x="33" y="885"/>
                </a:lnTo>
                <a:lnTo>
                  <a:pt x="40" y="890"/>
                </a:lnTo>
                <a:lnTo>
                  <a:pt x="48" y="895"/>
                </a:lnTo>
                <a:lnTo>
                  <a:pt x="55" y="898"/>
                </a:lnTo>
                <a:lnTo>
                  <a:pt x="63" y="901"/>
                </a:lnTo>
                <a:lnTo>
                  <a:pt x="72" y="903"/>
                </a:lnTo>
                <a:lnTo>
                  <a:pt x="81" y="905"/>
                </a:lnTo>
                <a:lnTo>
                  <a:pt x="91" y="906"/>
                </a:lnTo>
                <a:lnTo>
                  <a:pt x="603" y="906"/>
                </a:lnTo>
                <a:lnTo>
                  <a:pt x="613" y="905"/>
                </a:lnTo>
                <a:lnTo>
                  <a:pt x="622" y="903"/>
                </a:lnTo>
                <a:lnTo>
                  <a:pt x="630" y="901"/>
                </a:lnTo>
                <a:lnTo>
                  <a:pt x="638" y="898"/>
                </a:lnTo>
                <a:lnTo>
                  <a:pt x="646" y="895"/>
                </a:lnTo>
                <a:lnTo>
                  <a:pt x="654" y="890"/>
                </a:lnTo>
                <a:lnTo>
                  <a:pt x="660" y="885"/>
                </a:lnTo>
                <a:lnTo>
                  <a:pt x="667" y="879"/>
                </a:lnTo>
                <a:lnTo>
                  <a:pt x="674" y="872"/>
                </a:lnTo>
                <a:lnTo>
                  <a:pt x="678" y="866"/>
                </a:lnTo>
                <a:lnTo>
                  <a:pt x="682" y="858"/>
                </a:lnTo>
                <a:lnTo>
                  <a:pt x="687" y="850"/>
                </a:lnTo>
                <a:lnTo>
                  <a:pt x="690" y="842"/>
                </a:lnTo>
                <a:lnTo>
                  <a:pt x="692" y="833"/>
                </a:lnTo>
                <a:lnTo>
                  <a:pt x="693" y="824"/>
                </a:lnTo>
                <a:lnTo>
                  <a:pt x="693" y="815"/>
                </a:lnTo>
                <a:lnTo>
                  <a:pt x="693" y="90"/>
                </a:lnTo>
                <a:lnTo>
                  <a:pt x="693" y="82"/>
                </a:lnTo>
                <a:lnTo>
                  <a:pt x="692" y="73"/>
                </a:lnTo>
                <a:lnTo>
                  <a:pt x="690" y="64"/>
                </a:lnTo>
                <a:lnTo>
                  <a:pt x="687" y="55"/>
                </a:lnTo>
                <a:lnTo>
                  <a:pt x="682" y="47"/>
                </a:lnTo>
                <a:lnTo>
                  <a:pt x="678" y="39"/>
                </a:lnTo>
                <a:lnTo>
                  <a:pt x="674" y="33"/>
                </a:lnTo>
                <a:lnTo>
                  <a:pt x="667" y="26"/>
                </a:lnTo>
                <a:lnTo>
                  <a:pt x="660" y="21"/>
                </a:lnTo>
                <a:lnTo>
                  <a:pt x="654" y="15"/>
                </a:lnTo>
                <a:lnTo>
                  <a:pt x="646" y="11"/>
                </a:lnTo>
                <a:lnTo>
                  <a:pt x="638" y="7"/>
                </a:lnTo>
                <a:lnTo>
                  <a:pt x="630" y="4"/>
                </a:lnTo>
                <a:lnTo>
                  <a:pt x="622" y="2"/>
                </a:lnTo>
                <a:lnTo>
                  <a:pt x="613" y="1"/>
                </a:lnTo>
                <a:lnTo>
                  <a:pt x="603" y="0"/>
                </a:lnTo>
                <a:lnTo>
                  <a:pt x="6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592"/>
          <p:cNvSpPr>
            <a:spLocks noEditPoints="1"/>
          </p:cNvSpPr>
          <p:nvPr/>
        </p:nvSpPr>
        <p:spPr bwMode="auto">
          <a:xfrm>
            <a:off x="8956264" y="5380481"/>
            <a:ext cx="287338" cy="268288"/>
          </a:xfrm>
          <a:custGeom>
            <a:avLst/>
            <a:gdLst>
              <a:gd name="T0" fmla="*/ 91 w 905"/>
              <a:gd name="T1" fmla="*/ 90 h 845"/>
              <a:gd name="T2" fmla="*/ 452 w 905"/>
              <a:gd name="T3" fmla="*/ 679 h 845"/>
              <a:gd name="T4" fmla="*/ 436 w 905"/>
              <a:gd name="T5" fmla="*/ 673 h 845"/>
              <a:gd name="T6" fmla="*/ 425 w 905"/>
              <a:gd name="T7" fmla="*/ 660 h 845"/>
              <a:gd name="T8" fmla="*/ 423 w 905"/>
              <a:gd name="T9" fmla="*/ 642 h 845"/>
              <a:gd name="T10" fmla="*/ 431 w 905"/>
              <a:gd name="T11" fmla="*/ 627 h 845"/>
              <a:gd name="T12" fmla="*/ 447 w 905"/>
              <a:gd name="T13" fmla="*/ 619 h 845"/>
              <a:gd name="T14" fmla="*/ 465 w 905"/>
              <a:gd name="T15" fmla="*/ 621 h 845"/>
              <a:gd name="T16" fmla="*/ 478 w 905"/>
              <a:gd name="T17" fmla="*/ 631 h 845"/>
              <a:gd name="T18" fmla="*/ 482 w 905"/>
              <a:gd name="T19" fmla="*/ 649 h 845"/>
              <a:gd name="T20" fmla="*/ 478 w 905"/>
              <a:gd name="T21" fmla="*/ 666 h 845"/>
              <a:gd name="T22" fmla="*/ 465 w 905"/>
              <a:gd name="T23" fmla="*/ 677 h 845"/>
              <a:gd name="T24" fmla="*/ 830 w 905"/>
              <a:gd name="T25" fmla="*/ 0 h 845"/>
              <a:gd name="T26" fmla="*/ 60 w 905"/>
              <a:gd name="T27" fmla="*/ 2 h 845"/>
              <a:gd name="T28" fmla="*/ 40 w 905"/>
              <a:gd name="T29" fmla="*/ 8 h 845"/>
              <a:gd name="T30" fmla="*/ 22 w 905"/>
              <a:gd name="T31" fmla="*/ 22 h 845"/>
              <a:gd name="T32" fmla="*/ 9 w 905"/>
              <a:gd name="T33" fmla="*/ 39 h 845"/>
              <a:gd name="T34" fmla="*/ 1 w 905"/>
              <a:gd name="T35" fmla="*/ 60 h 845"/>
              <a:gd name="T36" fmla="*/ 0 w 905"/>
              <a:gd name="T37" fmla="*/ 649 h 845"/>
              <a:gd name="T38" fmla="*/ 3 w 905"/>
              <a:gd name="T39" fmla="*/ 671 h 845"/>
              <a:gd name="T40" fmla="*/ 13 w 905"/>
              <a:gd name="T41" fmla="*/ 691 h 845"/>
              <a:gd name="T42" fmla="*/ 28 w 905"/>
              <a:gd name="T43" fmla="*/ 706 h 845"/>
              <a:gd name="T44" fmla="*/ 46 w 905"/>
              <a:gd name="T45" fmla="*/ 718 h 845"/>
              <a:gd name="T46" fmla="*/ 67 w 905"/>
              <a:gd name="T47" fmla="*/ 724 h 845"/>
              <a:gd name="T48" fmla="*/ 306 w 905"/>
              <a:gd name="T49" fmla="*/ 815 h 845"/>
              <a:gd name="T50" fmla="*/ 175 w 905"/>
              <a:gd name="T51" fmla="*/ 816 h 845"/>
              <a:gd name="T52" fmla="*/ 168 w 905"/>
              <a:gd name="T53" fmla="*/ 822 h 845"/>
              <a:gd name="T54" fmla="*/ 166 w 905"/>
              <a:gd name="T55" fmla="*/ 829 h 845"/>
              <a:gd name="T56" fmla="*/ 168 w 905"/>
              <a:gd name="T57" fmla="*/ 838 h 845"/>
              <a:gd name="T58" fmla="*/ 175 w 905"/>
              <a:gd name="T59" fmla="*/ 844 h 845"/>
              <a:gd name="T60" fmla="*/ 316 w 905"/>
              <a:gd name="T61" fmla="*/ 845 h 845"/>
              <a:gd name="T62" fmla="*/ 725 w 905"/>
              <a:gd name="T63" fmla="*/ 845 h 845"/>
              <a:gd name="T64" fmla="*/ 732 w 905"/>
              <a:gd name="T65" fmla="*/ 843 h 845"/>
              <a:gd name="T66" fmla="*/ 738 w 905"/>
              <a:gd name="T67" fmla="*/ 836 h 845"/>
              <a:gd name="T68" fmla="*/ 739 w 905"/>
              <a:gd name="T69" fmla="*/ 827 h 845"/>
              <a:gd name="T70" fmla="*/ 734 w 905"/>
              <a:gd name="T71" fmla="*/ 819 h 845"/>
              <a:gd name="T72" fmla="*/ 727 w 905"/>
              <a:gd name="T73" fmla="*/ 815 h 845"/>
              <a:gd name="T74" fmla="*/ 565 w 905"/>
              <a:gd name="T75" fmla="*/ 724 h 845"/>
              <a:gd name="T76" fmla="*/ 845 w 905"/>
              <a:gd name="T77" fmla="*/ 722 h 845"/>
              <a:gd name="T78" fmla="*/ 866 w 905"/>
              <a:gd name="T79" fmla="*/ 715 h 845"/>
              <a:gd name="T80" fmla="*/ 883 w 905"/>
              <a:gd name="T81" fmla="*/ 702 h 845"/>
              <a:gd name="T82" fmla="*/ 896 w 905"/>
              <a:gd name="T83" fmla="*/ 684 h 845"/>
              <a:gd name="T84" fmla="*/ 904 w 905"/>
              <a:gd name="T85" fmla="*/ 663 h 845"/>
              <a:gd name="T86" fmla="*/ 905 w 905"/>
              <a:gd name="T87" fmla="*/ 75 h 845"/>
              <a:gd name="T88" fmla="*/ 901 w 905"/>
              <a:gd name="T89" fmla="*/ 53 h 845"/>
              <a:gd name="T90" fmla="*/ 893 w 905"/>
              <a:gd name="T91" fmla="*/ 33 h 845"/>
              <a:gd name="T92" fmla="*/ 878 w 905"/>
              <a:gd name="T93" fmla="*/ 17 h 845"/>
              <a:gd name="T94" fmla="*/ 859 w 905"/>
              <a:gd name="T95" fmla="*/ 5 h 845"/>
              <a:gd name="T96" fmla="*/ 837 w 905"/>
              <a:gd name="T97" fmla="*/ 0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05" h="845">
                <a:moveTo>
                  <a:pt x="815" y="604"/>
                </a:moveTo>
                <a:lnTo>
                  <a:pt x="91" y="604"/>
                </a:lnTo>
                <a:lnTo>
                  <a:pt x="91" y="90"/>
                </a:lnTo>
                <a:lnTo>
                  <a:pt x="815" y="90"/>
                </a:lnTo>
                <a:lnTo>
                  <a:pt x="815" y="604"/>
                </a:lnTo>
                <a:close/>
                <a:moveTo>
                  <a:pt x="452" y="679"/>
                </a:moveTo>
                <a:lnTo>
                  <a:pt x="447" y="678"/>
                </a:lnTo>
                <a:lnTo>
                  <a:pt x="441" y="677"/>
                </a:lnTo>
                <a:lnTo>
                  <a:pt x="436" y="673"/>
                </a:lnTo>
                <a:lnTo>
                  <a:pt x="431" y="670"/>
                </a:lnTo>
                <a:lnTo>
                  <a:pt x="428" y="666"/>
                </a:lnTo>
                <a:lnTo>
                  <a:pt x="425" y="660"/>
                </a:lnTo>
                <a:lnTo>
                  <a:pt x="423" y="654"/>
                </a:lnTo>
                <a:lnTo>
                  <a:pt x="423" y="649"/>
                </a:lnTo>
                <a:lnTo>
                  <a:pt x="423" y="642"/>
                </a:lnTo>
                <a:lnTo>
                  <a:pt x="425" y="637"/>
                </a:lnTo>
                <a:lnTo>
                  <a:pt x="428" y="631"/>
                </a:lnTo>
                <a:lnTo>
                  <a:pt x="431" y="627"/>
                </a:lnTo>
                <a:lnTo>
                  <a:pt x="436" y="623"/>
                </a:lnTo>
                <a:lnTo>
                  <a:pt x="441" y="621"/>
                </a:lnTo>
                <a:lnTo>
                  <a:pt x="447" y="619"/>
                </a:lnTo>
                <a:lnTo>
                  <a:pt x="452" y="618"/>
                </a:lnTo>
                <a:lnTo>
                  <a:pt x="459" y="619"/>
                </a:lnTo>
                <a:lnTo>
                  <a:pt x="465" y="621"/>
                </a:lnTo>
                <a:lnTo>
                  <a:pt x="469" y="623"/>
                </a:lnTo>
                <a:lnTo>
                  <a:pt x="473" y="627"/>
                </a:lnTo>
                <a:lnTo>
                  <a:pt x="478" y="631"/>
                </a:lnTo>
                <a:lnTo>
                  <a:pt x="480" y="637"/>
                </a:lnTo>
                <a:lnTo>
                  <a:pt x="482" y="642"/>
                </a:lnTo>
                <a:lnTo>
                  <a:pt x="482" y="649"/>
                </a:lnTo>
                <a:lnTo>
                  <a:pt x="482" y="654"/>
                </a:lnTo>
                <a:lnTo>
                  <a:pt x="480" y="660"/>
                </a:lnTo>
                <a:lnTo>
                  <a:pt x="478" y="666"/>
                </a:lnTo>
                <a:lnTo>
                  <a:pt x="473" y="670"/>
                </a:lnTo>
                <a:lnTo>
                  <a:pt x="469" y="673"/>
                </a:lnTo>
                <a:lnTo>
                  <a:pt x="465" y="677"/>
                </a:lnTo>
                <a:lnTo>
                  <a:pt x="459" y="678"/>
                </a:lnTo>
                <a:lnTo>
                  <a:pt x="452" y="679"/>
                </a:lnTo>
                <a:close/>
                <a:moveTo>
                  <a:pt x="830" y="0"/>
                </a:moveTo>
                <a:lnTo>
                  <a:pt x="75" y="0"/>
                </a:lnTo>
                <a:lnTo>
                  <a:pt x="67" y="0"/>
                </a:lnTo>
                <a:lnTo>
                  <a:pt x="60" y="2"/>
                </a:lnTo>
                <a:lnTo>
                  <a:pt x="53" y="3"/>
                </a:lnTo>
                <a:lnTo>
                  <a:pt x="46" y="5"/>
                </a:lnTo>
                <a:lnTo>
                  <a:pt x="40" y="8"/>
                </a:lnTo>
                <a:lnTo>
                  <a:pt x="33" y="13"/>
                </a:lnTo>
                <a:lnTo>
                  <a:pt x="28" y="17"/>
                </a:lnTo>
                <a:lnTo>
                  <a:pt x="22" y="22"/>
                </a:lnTo>
                <a:lnTo>
                  <a:pt x="18" y="27"/>
                </a:lnTo>
                <a:lnTo>
                  <a:pt x="13" y="33"/>
                </a:lnTo>
                <a:lnTo>
                  <a:pt x="9" y="39"/>
                </a:lnTo>
                <a:lnTo>
                  <a:pt x="6" y="46"/>
                </a:lnTo>
                <a:lnTo>
                  <a:pt x="3" y="53"/>
                </a:lnTo>
                <a:lnTo>
                  <a:pt x="1" y="60"/>
                </a:lnTo>
                <a:lnTo>
                  <a:pt x="0" y="67"/>
                </a:lnTo>
                <a:lnTo>
                  <a:pt x="0" y="75"/>
                </a:lnTo>
                <a:lnTo>
                  <a:pt x="0" y="649"/>
                </a:lnTo>
                <a:lnTo>
                  <a:pt x="0" y="657"/>
                </a:lnTo>
                <a:lnTo>
                  <a:pt x="1" y="663"/>
                </a:lnTo>
                <a:lnTo>
                  <a:pt x="3" y="671"/>
                </a:lnTo>
                <a:lnTo>
                  <a:pt x="6" y="678"/>
                </a:lnTo>
                <a:lnTo>
                  <a:pt x="9" y="684"/>
                </a:lnTo>
                <a:lnTo>
                  <a:pt x="13" y="691"/>
                </a:lnTo>
                <a:lnTo>
                  <a:pt x="18" y="697"/>
                </a:lnTo>
                <a:lnTo>
                  <a:pt x="22" y="702"/>
                </a:lnTo>
                <a:lnTo>
                  <a:pt x="28" y="706"/>
                </a:lnTo>
                <a:lnTo>
                  <a:pt x="33" y="711"/>
                </a:lnTo>
                <a:lnTo>
                  <a:pt x="40" y="715"/>
                </a:lnTo>
                <a:lnTo>
                  <a:pt x="46" y="718"/>
                </a:lnTo>
                <a:lnTo>
                  <a:pt x="53" y="721"/>
                </a:lnTo>
                <a:lnTo>
                  <a:pt x="60" y="722"/>
                </a:lnTo>
                <a:lnTo>
                  <a:pt x="67" y="724"/>
                </a:lnTo>
                <a:lnTo>
                  <a:pt x="75" y="724"/>
                </a:lnTo>
                <a:lnTo>
                  <a:pt x="341" y="724"/>
                </a:lnTo>
                <a:lnTo>
                  <a:pt x="306" y="815"/>
                </a:lnTo>
                <a:lnTo>
                  <a:pt x="181" y="815"/>
                </a:lnTo>
                <a:lnTo>
                  <a:pt x="178" y="815"/>
                </a:lnTo>
                <a:lnTo>
                  <a:pt x="175" y="816"/>
                </a:lnTo>
                <a:lnTo>
                  <a:pt x="173" y="817"/>
                </a:lnTo>
                <a:lnTo>
                  <a:pt x="170" y="819"/>
                </a:lnTo>
                <a:lnTo>
                  <a:pt x="168" y="822"/>
                </a:lnTo>
                <a:lnTo>
                  <a:pt x="167" y="824"/>
                </a:lnTo>
                <a:lnTo>
                  <a:pt x="166" y="827"/>
                </a:lnTo>
                <a:lnTo>
                  <a:pt x="166" y="829"/>
                </a:lnTo>
                <a:lnTo>
                  <a:pt x="166" y="833"/>
                </a:lnTo>
                <a:lnTo>
                  <a:pt x="167" y="836"/>
                </a:lnTo>
                <a:lnTo>
                  <a:pt x="168" y="838"/>
                </a:lnTo>
                <a:lnTo>
                  <a:pt x="170" y="840"/>
                </a:lnTo>
                <a:lnTo>
                  <a:pt x="173" y="843"/>
                </a:lnTo>
                <a:lnTo>
                  <a:pt x="175" y="844"/>
                </a:lnTo>
                <a:lnTo>
                  <a:pt x="178" y="845"/>
                </a:lnTo>
                <a:lnTo>
                  <a:pt x="181" y="845"/>
                </a:lnTo>
                <a:lnTo>
                  <a:pt x="316" y="845"/>
                </a:lnTo>
                <a:lnTo>
                  <a:pt x="588" y="845"/>
                </a:lnTo>
                <a:lnTo>
                  <a:pt x="588" y="845"/>
                </a:lnTo>
                <a:lnTo>
                  <a:pt x="725" y="845"/>
                </a:lnTo>
                <a:lnTo>
                  <a:pt x="727" y="845"/>
                </a:lnTo>
                <a:lnTo>
                  <a:pt x="730" y="844"/>
                </a:lnTo>
                <a:lnTo>
                  <a:pt x="732" y="843"/>
                </a:lnTo>
                <a:lnTo>
                  <a:pt x="734" y="840"/>
                </a:lnTo>
                <a:lnTo>
                  <a:pt x="737" y="838"/>
                </a:lnTo>
                <a:lnTo>
                  <a:pt x="738" y="836"/>
                </a:lnTo>
                <a:lnTo>
                  <a:pt x="739" y="833"/>
                </a:lnTo>
                <a:lnTo>
                  <a:pt x="739" y="829"/>
                </a:lnTo>
                <a:lnTo>
                  <a:pt x="739" y="827"/>
                </a:lnTo>
                <a:lnTo>
                  <a:pt x="738" y="824"/>
                </a:lnTo>
                <a:lnTo>
                  <a:pt x="737" y="822"/>
                </a:lnTo>
                <a:lnTo>
                  <a:pt x="734" y="819"/>
                </a:lnTo>
                <a:lnTo>
                  <a:pt x="732" y="817"/>
                </a:lnTo>
                <a:lnTo>
                  <a:pt x="730" y="816"/>
                </a:lnTo>
                <a:lnTo>
                  <a:pt x="727" y="815"/>
                </a:lnTo>
                <a:lnTo>
                  <a:pt x="725" y="815"/>
                </a:lnTo>
                <a:lnTo>
                  <a:pt x="598" y="815"/>
                </a:lnTo>
                <a:lnTo>
                  <a:pt x="565" y="724"/>
                </a:lnTo>
                <a:lnTo>
                  <a:pt x="830" y="724"/>
                </a:lnTo>
                <a:lnTo>
                  <a:pt x="837" y="723"/>
                </a:lnTo>
                <a:lnTo>
                  <a:pt x="845" y="722"/>
                </a:lnTo>
                <a:lnTo>
                  <a:pt x="852" y="721"/>
                </a:lnTo>
                <a:lnTo>
                  <a:pt x="859" y="718"/>
                </a:lnTo>
                <a:lnTo>
                  <a:pt x="866" y="715"/>
                </a:lnTo>
                <a:lnTo>
                  <a:pt x="872" y="711"/>
                </a:lnTo>
                <a:lnTo>
                  <a:pt x="878" y="706"/>
                </a:lnTo>
                <a:lnTo>
                  <a:pt x="883" y="702"/>
                </a:lnTo>
                <a:lnTo>
                  <a:pt x="888" y="697"/>
                </a:lnTo>
                <a:lnTo>
                  <a:pt x="893" y="691"/>
                </a:lnTo>
                <a:lnTo>
                  <a:pt x="896" y="684"/>
                </a:lnTo>
                <a:lnTo>
                  <a:pt x="899" y="678"/>
                </a:lnTo>
                <a:lnTo>
                  <a:pt x="901" y="671"/>
                </a:lnTo>
                <a:lnTo>
                  <a:pt x="904" y="663"/>
                </a:lnTo>
                <a:lnTo>
                  <a:pt x="905" y="657"/>
                </a:lnTo>
                <a:lnTo>
                  <a:pt x="905" y="649"/>
                </a:lnTo>
                <a:lnTo>
                  <a:pt x="905" y="75"/>
                </a:lnTo>
                <a:lnTo>
                  <a:pt x="905" y="67"/>
                </a:lnTo>
                <a:lnTo>
                  <a:pt x="904" y="60"/>
                </a:lnTo>
                <a:lnTo>
                  <a:pt x="901" y="53"/>
                </a:lnTo>
                <a:lnTo>
                  <a:pt x="899" y="46"/>
                </a:lnTo>
                <a:lnTo>
                  <a:pt x="896" y="39"/>
                </a:lnTo>
                <a:lnTo>
                  <a:pt x="893" y="33"/>
                </a:lnTo>
                <a:lnTo>
                  <a:pt x="888" y="27"/>
                </a:lnTo>
                <a:lnTo>
                  <a:pt x="883" y="22"/>
                </a:lnTo>
                <a:lnTo>
                  <a:pt x="878" y="17"/>
                </a:lnTo>
                <a:lnTo>
                  <a:pt x="872" y="13"/>
                </a:lnTo>
                <a:lnTo>
                  <a:pt x="866" y="8"/>
                </a:lnTo>
                <a:lnTo>
                  <a:pt x="859" y="5"/>
                </a:lnTo>
                <a:lnTo>
                  <a:pt x="852" y="3"/>
                </a:lnTo>
                <a:lnTo>
                  <a:pt x="845" y="2"/>
                </a:lnTo>
                <a:lnTo>
                  <a:pt x="837" y="0"/>
                </a:lnTo>
                <a:lnTo>
                  <a:pt x="8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7990059" y="2061031"/>
            <a:ext cx="1252882" cy="930163"/>
            <a:chOff x="3945559" y="1731025"/>
            <a:chExt cx="1252882" cy="930163"/>
          </a:xfrm>
        </p:grpSpPr>
        <p:sp>
          <p:nvSpPr>
            <p:cNvPr id="72" name="Rectangle 71"/>
            <p:cNvSpPr/>
            <p:nvPr>
              <p:custDataLst>
                <p:tags r:id="rId5"/>
              </p:custDataLst>
            </p:nvPr>
          </p:nvSpPr>
          <p:spPr>
            <a:xfrm>
              <a:off x="3945559" y="2199523"/>
              <a:ext cx="12528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Large  Enterprises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>
              <p:custDataLst>
                <p:tags r:id="rId6"/>
              </p:custDataLst>
            </p:nvPr>
          </p:nvSpPr>
          <p:spPr>
            <a:xfrm>
              <a:off x="3945559" y="1731025"/>
              <a:ext cx="12528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01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45375" y="5029085"/>
            <a:ext cx="1252882" cy="930163"/>
            <a:chOff x="3945559" y="1731025"/>
            <a:chExt cx="1252882" cy="930163"/>
          </a:xfrm>
        </p:grpSpPr>
        <p:sp>
          <p:nvSpPr>
            <p:cNvPr id="70" name="Rectangle 69"/>
            <p:cNvSpPr/>
            <p:nvPr>
              <p:custDataLst>
                <p:tags r:id="rId3"/>
              </p:custDataLst>
            </p:nvPr>
          </p:nvSpPr>
          <p:spPr>
            <a:xfrm>
              <a:off x="3945559" y="2199523"/>
              <a:ext cx="12528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Midsize companies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>
              <p:custDataLst>
                <p:tags r:id="rId4"/>
              </p:custDataLst>
            </p:nvPr>
          </p:nvSpPr>
          <p:spPr>
            <a:xfrm>
              <a:off x="3945559" y="1731025"/>
              <a:ext cx="12528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02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85498" y="5029085"/>
            <a:ext cx="1252882" cy="745497"/>
            <a:chOff x="3945559" y="1731025"/>
            <a:chExt cx="1252882" cy="745497"/>
          </a:xfrm>
        </p:grpSpPr>
        <p:sp>
          <p:nvSpPr>
            <p:cNvPr id="68" name="Rectangle 67"/>
            <p:cNvSpPr/>
            <p:nvPr>
              <p:custDataLst>
                <p:tags r:id="rId1"/>
              </p:custDataLst>
            </p:nvPr>
          </p:nvSpPr>
          <p:spPr>
            <a:xfrm>
              <a:off x="3945559" y="2199523"/>
              <a:ext cx="12528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</a:t>
              </a:r>
              <a:r>
                <a:rPr lang="en-US" sz="1200" dirty="0" smtClean="0">
                  <a:solidFill>
                    <a:schemeClr val="bg1"/>
                  </a:solidFill>
                </a:rPr>
                <a:t>mall Companies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>
              <p:custDataLst>
                <p:tags r:id="rId2"/>
              </p:custDataLst>
            </p:nvPr>
          </p:nvSpPr>
          <p:spPr>
            <a:xfrm>
              <a:off x="3945559" y="1731025"/>
              <a:ext cx="12528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03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92425" y="4160226"/>
            <a:ext cx="648150" cy="597454"/>
            <a:chOff x="4313201" y="1920875"/>
            <a:chExt cx="284163" cy="261938"/>
          </a:xfrm>
          <a:solidFill>
            <a:schemeClr val="tx2">
              <a:lumMod val="50000"/>
            </a:schemeClr>
          </a:solidFill>
        </p:grpSpPr>
        <p:sp>
          <p:nvSpPr>
            <p:cNvPr id="66" name="Freeform 3131"/>
            <p:cNvSpPr>
              <a:spLocks/>
            </p:cNvSpPr>
            <p:nvPr/>
          </p:nvSpPr>
          <p:spPr bwMode="auto">
            <a:xfrm>
              <a:off x="4313201" y="1920875"/>
              <a:ext cx="236538" cy="200025"/>
            </a:xfrm>
            <a:custGeom>
              <a:avLst/>
              <a:gdLst>
                <a:gd name="T0" fmla="*/ 599 w 599"/>
                <a:gd name="T1" fmla="*/ 12 h 503"/>
                <a:gd name="T2" fmla="*/ 599 w 599"/>
                <a:gd name="T3" fmla="*/ 7 h 503"/>
                <a:gd name="T4" fmla="*/ 595 w 599"/>
                <a:gd name="T5" fmla="*/ 3 h 503"/>
                <a:gd name="T6" fmla="*/ 592 w 599"/>
                <a:gd name="T7" fmla="*/ 1 h 503"/>
                <a:gd name="T8" fmla="*/ 587 w 599"/>
                <a:gd name="T9" fmla="*/ 0 h 503"/>
                <a:gd name="T10" fmla="*/ 12 w 599"/>
                <a:gd name="T11" fmla="*/ 0 h 503"/>
                <a:gd name="T12" fmla="*/ 8 w 599"/>
                <a:gd name="T13" fmla="*/ 1 h 503"/>
                <a:gd name="T14" fmla="*/ 4 w 599"/>
                <a:gd name="T15" fmla="*/ 3 h 503"/>
                <a:gd name="T16" fmla="*/ 2 w 599"/>
                <a:gd name="T17" fmla="*/ 7 h 503"/>
                <a:gd name="T18" fmla="*/ 0 w 599"/>
                <a:gd name="T19" fmla="*/ 12 h 503"/>
                <a:gd name="T20" fmla="*/ 0 w 599"/>
                <a:gd name="T21" fmla="*/ 371 h 503"/>
                <a:gd name="T22" fmla="*/ 2 w 599"/>
                <a:gd name="T23" fmla="*/ 376 h 503"/>
                <a:gd name="T24" fmla="*/ 4 w 599"/>
                <a:gd name="T25" fmla="*/ 379 h 503"/>
                <a:gd name="T26" fmla="*/ 8 w 599"/>
                <a:gd name="T27" fmla="*/ 382 h 503"/>
                <a:gd name="T28" fmla="*/ 12 w 599"/>
                <a:gd name="T29" fmla="*/ 383 h 503"/>
                <a:gd name="T30" fmla="*/ 96 w 599"/>
                <a:gd name="T31" fmla="*/ 383 h 503"/>
                <a:gd name="T32" fmla="*/ 96 w 599"/>
                <a:gd name="T33" fmla="*/ 490 h 503"/>
                <a:gd name="T34" fmla="*/ 97 w 599"/>
                <a:gd name="T35" fmla="*/ 493 h 503"/>
                <a:gd name="T36" fmla="*/ 98 w 599"/>
                <a:gd name="T37" fmla="*/ 497 h 503"/>
                <a:gd name="T38" fmla="*/ 100 w 599"/>
                <a:gd name="T39" fmla="*/ 499 h 503"/>
                <a:gd name="T40" fmla="*/ 104 w 599"/>
                <a:gd name="T41" fmla="*/ 502 h 503"/>
                <a:gd name="T42" fmla="*/ 106 w 599"/>
                <a:gd name="T43" fmla="*/ 502 h 503"/>
                <a:gd name="T44" fmla="*/ 109 w 599"/>
                <a:gd name="T45" fmla="*/ 503 h 503"/>
                <a:gd name="T46" fmla="*/ 112 w 599"/>
                <a:gd name="T47" fmla="*/ 502 h 503"/>
                <a:gd name="T48" fmla="*/ 117 w 599"/>
                <a:gd name="T49" fmla="*/ 499 h 503"/>
                <a:gd name="T50" fmla="*/ 232 w 599"/>
                <a:gd name="T51" fmla="*/ 383 h 503"/>
                <a:gd name="T52" fmla="*/ 288 w 599"/>
                <a:gd name="T53" fmla="*/ 383 h 503"/>
                <a:gd name="T54" fmla="*/ 288 w 599"/>
                <a:gd name="T55" fmla="*/ 251 h 503"/>
                <a:gd name="T56" fmla="*/ 288 w 599"/>
                <a:gd name="T57" fmla="*/ 246 h 503"/>
                <a:gd name="T58" fmla="*/ 291 w 599"/>
                <a:gd name="T59" fmla="*/ 242 h 503"/>
                <a:gd name="T60" fmla="*/ 295 w 599"/>
                <a:gd name="T61" fmla="*/ 240 h 503"/>
                <a:gd name="T62" fmla="*/ 300 w 599"/>
                <a:gd name="T63" fmla="*/ 239 h 503"/>
                <a:gd name="T64" fmla="*/ 599 w 599"/>
                <a:gd name="T65" fmla="*/ 239 h 503"/>
                <a:gd name="T66" fmla="*/ 599 w 599"/>
                <a:gd name="T67" fmla="*/ 1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03">
                  <a:moveTo>
                    <a:pt x="599" y="12"/>
                  </a:moveTo>
                  <a:lnTo>
                    <a:pt x="599" y="7"/>
                  </a:lnTo>
                  <a:lnTo>
                    <a:pt x="595" y="3"/>
                  </a:lnTo>
                  <a:lnTo>
                    <a:pt x="592" y="1"/>
                  </a:lnTo>
                  <a:lnTo>
                    <a:pt x="58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4" y="379"/>
                  </a:lnTo>
                  <a:lnTo>
                    <a:pt x="8" y="382"/>
                  </a:lnTo>
                  <a:lnTo>
                    <a:pt x="12" y="383"/>
                  </a:lnTo>
                  <a:lnTo>
                    <a:pt x="96" y="383"/>
                  </a:lnTo>
                  <a:lnTo>
                    <a:pt x="96" y="490"/>
                  </a:lnTo>
                  <a:lnTo>
                    <a:pt x="97" y="493"/>
                  </a:lnTo>
                  <a:lnTo>
                    <a:pt x="98" y="497"/>
                  </a:lnTo>
                  <a:lnTo>
                    <a:pt x="100" y="499"/>
                  </a:lnTo>
                  <a:lnTo>
                    <a:pt x="104" y="502"/>
                  </a:lnTo>
                  <a:lnTo>
                    <a:pt x="106" y="502"/>
                  </a:lnTo>
                  <a:lnTo>
                    <a:pt x="109" y="503"/>
                  </a:lnTo>
                  <a:lnTo>
                    <a:pt x="112" y="502"/>
                  </a:lnTo>
                  <a:lnTo>
                    <a:pt x="117" y="499"/>
                  </a:lnTo>
                  <a:lnTo>
                    <a:pt x="232" y="383"/>
                  </a:lnTo>
                  <a:lnTo>
                    <a:pt x="288" y="383"/>
                  </a:lnTo>
                  <a:lnTo>
                    <a:pt x="288" y="251"/>
                  </a:lnTo>
                  <a:lnTo>
                    <a:pt x="288" y="246"/>
                  </a:lnTo>
                  <a:lnTo>
                    <a:pt x="291" y="242"/>
                  </a:lnTo>
                  <a:lnTo>
                    <a:pt x="295" y="240"/>
                  </a:lnTo>
                  <a:lnTo>
                    <a:pt x="300" y="239"/>
                  </a:lnTo>
                  <a:lnTo>
                    <a:pt x="599" y="239"/>
                  </a:lnTo>
                  <a:lnTo>
                    <a:pt x="599" y="12"/>
                  </a:lnTo>
                  <a:close/>
                </a:path>
              </a:pathLst>
            </a:custGeom>
            <a:solidFill>
              <a:srgbClr val="0C4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132"/>
            <p:cNvSpPr>
              <a:spLocks/>
            </p:cNvSpPr>
            <p:nvPr/>
          </p:nvSpPr>
          <p:spPr bwMode="auto">
            <a:xfrm>
              <a:off x="4437026" y="2025650"/>
              <a:ext cx="160338" cy="157163"/>
            </a:xfrm>
            <a:custGeom>
              <a:avLst/>
              <a:gdLst>
                <a:gd name="T0" fmla="*/ 395 w 407"/>
                <a:gd name="T1" fmla="*/ 0 h 394"/>
                <a:gd name="T2" fmla="*/ 12 w 407"/>
                <a:gd name="T3" fmla="*/ 0 h 394"/>
                <a:gd name="T4" fmla="*/ 0 w 407"/>
                <a:gd name="T5" fmla="*/ 0 h 394"/>
                <a:gd name="T6" fmla="*/ 0 w 407"/>
                <a:gd name="T7" fmla="*/ 11 h 394"/>
                <a:gd name="T8" fmla="*/ 0 w 407"/>
                <a:gd name="T9" fmla="*/ 252 h 394"/>
                <a:gd name="T10" fmla="*/ 0 w 407"/>
                <a:gd name="T11" fmla="*/ 255 h 394"/>
                <a:gd name="T12" fmla="*/ 4 w 407"/>
                <a:gd name="T13" fmla="*/ 260 h 394"/>
                <a:gd name="T14" fmla="*/ 7 w 407"/>
                <a:gd name="T15" fmla="*/ 262 h 394"/>
                <a:gd name="T16" fmla="*/ 12 w 407"/>
                <a:gd name="T17" fmla="*/ 264 h 394"/>
                <a:gd name="T18" fmla="*/ 193 w 407"/>
                <a:gd name="T19" fmla="*/ 264 h 394"/>
                <a:gd name="T20" fmla="*/ 198 w 407"/>
                <a:gd name="T21" fmla="*/ 264 h 394"/>
                <a:gd name="T22" fmla="*/ 314 w 407"/>
                <a:gd name="T23" fmla="*/ 391 h 394"/>
                <a:gd name="T24" fmla="*/ 319 w 407"/>
                <a:gd name="T25" fmla="*/ 394 h 394"/>
                <a:gd name="T26" fmla="*/ 324 w 407"/>
                <a:gd name="T27" fmla="*/ 394 h 394"/>
                <a:gd name="T28" fmla="*/ 325 w 407"/>
                <a:gd name="T29" fmla="*/ 394 h 394"/>
                <a:gd name="T30" fmla="*/ 327 w 407"/>
                <a:gd name="T31" fmla="*/ 394 h 394"/>
                <a:gd name="T32" fmla="*/ 331 w 407"/>
                <a:gd name="T33" fmla="*/ 392 h 394"/>
                <a:gd name="T34" fmla="*/ 333 w 407"/>
                <a:gd name="T35" fmla="*/ 390 h 394"/>
                <a:gd name="T36" fmla="*/ 334 w 407"/>
                <a:gd name="T37" fmla="*/ 386 h 394"/>
                <a:gd name="T38" fmla="*/ 336 w 407"/>
                <a:gd name="T39" fmla="*/ 383 h 394"/>
                <a:gd name="T40" fmla="*/ 336 w 407"/>
                <a:gd name="T41" fmla="*/ 276 h 394"/>
                <a:gd name="T42" fmla="*/ 336 w 407"/>
                <a:gd name="T43" fmla="*/ 264 h 394"/>
                <a:gd name="T44" fmla="*/ 347 w 407"/>
                <a:gd name="T45" fmla="*/ 264 h 394"/>
                <a:gd name="T46" fmla="*/ 395 w 407"/>
                <a:gd name="T47" fmla="*/ 264 h 394"/>
                <a:gd name="T48" fmla="*/ 400 w 407"/>
                <a:gd name="T49" fmla="*/ 262 h 394"/>
                <a:gd name="T50" fmla="*/ 403 w 407"/>
                <a:gd name="T51" fmla="*/ 260 h 394"/>
                <a:gd name="T52" fmla="*/ 406 w 407"/>
                <a:gd name="T53" fmla="*/ 257 h 394"/>
                <a:gd name="T54" fmla="*/ 407 w 407"/>
                <a:gd name="T55" fmla="*/ 252 h 394"/>
                <a:gd name="T56" fmla="*/ 407 w 407"/>
                <a:gd name="T57" fmla="*/ 11 h 394"/>
                <a:gd name="T58" fmla="*/ 406 w 407"/>
                <a:gd name="T59" fmla="*/ 7 h 394"/>
                <a:gd name="T60" fmla="*/ 403 w 407"/>
                <a:gd name="T61" fmla="*/ 3 h 394"/>
                <a:gd name="T62" fmla="*/ 400 w 407"/>
                <a:gd name="T63" fmla="*/ 1 h 394"/>
                <a:gd name="T64" fmla="*/ 395 w 407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7" h="394">
                  <a:moveTo>
                    <a:pt x="395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52"/>
                  </a:lnTo>
                  <a:lnTo>
                    <a:pt x="0" y="255"/>
                  </a:lnTo>
                  <a:lnTo>
                    <a:pt x="4" y="260"/>
                  </a:lnTo>
                  <a:lnTo>
                    <a:pt x="7" y="262"/>
                  </a:lnTo>
                  <a:lnTo>
                    <a:pt x="12" y="264"/>
                  </a:lnTo>
                  <a:lnTo>
                    <a:pt x="193" y="264"/>
                  </a:lnTo>
                  <a:lnTo>
                    <a:pt x="198" y="264"/>
                  </a:lnTo>
                  <a:lnTo>
                    <a:pt x="314" y="391"/>
                  </a:lnTo>
                  <a:lnTo>
                    <a:pt x="319" y="394"/>
                  </a:lnTo>
                  <a:lnTo>
                    <a:pt x="324" y="394"/>
                  </a:lnTo>
                  <a:lnTo>
                    <a:pt x="325" y="394"/>
                  </a:lnTo>
                  <a:lnTo>
                    <a:pt x="327" y="394"/>
                  </a:lnTo>
                  <a:lnTo>
                    <a:pt x="331" y="392"/>
                  </a:lnTo>
                  <a:lnTo>
                    <a:pt x="333" y="390"/>
                  </a:lnTo>
                  <a:lnTo>
                    <a:pt x="334" y="386"/>
                  </a:lnTo>
                  <a:lnTo>
                    <a:pt x="336" y="383"/>
                  </a:lnTo>
                  <a:lnTo>
                    <a:pt x="336" y="276"/>
                  </a:lnTo>
                  <a:lnTo>
                    <a:pt x="336" y="264"/>
                  </a:lnTo>
                  <a:lnTo>
                    <a:pt x="347" y="264"/>
                  </a:lnTo>
                  <a:lnTo>
                    <a:pt x="395" y="264"/>
                  </a:lnTo>
                  <a:lnTo>
                    <a:pt x="400" y="262"/>
                  </a:lnTo>
                  <a:lnTo>
                    <a:pt x="403" y="260"/>
                  </a:lnTo>
                  <a:lnTo>
                    <a:pt x="406" y="257"/>
                  </a:lnTo>
                  <a:lnTo>
                    <a:pt x="407" y="252"/>
                  </a:lnTo>
                  <a:lnTo>
                    <a:pt x="407" y="11"/>
                  </a:lnTo>
                  <a:lnTo>
                    <a:pt x="406" y="7"/>
                  </a:lnTo>
                  <a:lnTo>
                    <a:pt x="403" y="3"/>
                  </a:lnTo>
                  <a:lnTo>
                    <a:pt x="400" y="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C4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179361" y="2531012"/>
            <a:ext cx="3568879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For Large Enterprises Complete set of business functionality for all its  requirements.</a:t>
            </a:r>
            <a:endParaRPr lang="en-US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179361" y="3489451"/>
            <a:ext cx="3613707" cy="92333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aAtom ERP is customized as per needs of  mid size companies. Software is easy to install, implement and maintain. It also provides full range of business functionality </a:t>
            </a:r>
          </a:p>
          <a:p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170598" y="4708610"/>
            <a:ext cx="3495837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This can be implemented in matter of days  and contains all the business functionalities.</a:t>
            </a:r>
            <a:endParaRPr lang="en-US" sz="1200" dirty="0"/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1487834" y="3235632"/>
            <a:ext cx="4071108" cy="0"/>
          </a:xfrm>
          <a:prstGeom prst="line">
            <a:avLst/>
          </a:prstGeom>
          <a:ln w="6350">
            <a:solidFill>
              <a:srgbClr val="AAAA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1487834" y="4322800"/>
            <a:ext cx="4071108" cy="0"/>
          </a:xfrm>
          <a:prstGeom prst="line">
            <a:avLst/>
          </a:prstGeom>
          <a:ln w="6350">
            <a:solidFill>
              <a:srgbClr val="AAAA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120" name="Parallelogram 11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Parallelogram 12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410200" y="264115"/>
            <a:ext cx="1371600" cy="110556"/>
            <a:chOff x="-170626" y="0"/>
            <a:chExt cx="13534857" cy="166915"/>
          </a:xfrm>
        </p:grpSpPr>
        <p:sp>
          <p:nvSpPr>
            <p:cNvPr id="124" name="Parallelogram 123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7389" y="179408"/>
            <a:ext cx="1416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atom 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24344" y="4008353"/>
            <a:ext cx="715602" cy="8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itle 1"/>
          <p:cNvSpPr txBox="1">
            <a:spLocks/>
          </p:cNvSpPr>
          <p:nvPr/>
        </p:nvSpPr>
        <p:spPr>
          <a:xfrm>
            <a:off x="5623370" y="6462675"/>
            <a:ext cx="9452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en-US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61639" y="525818"/>
            <a:ext cx="526872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 smtClean="0">
                <a:ea typeface="Segoe UI" panose="020B0502040204020203" pitchFamily="34" charset="0"/>
                <a:cs typeface="Segoe UI" panose="020B0502040204020203" pitchFamily="34" charset="0"/>
              </a:rPr>
              <a:t>Legacy System</a:t>
            </a:r>
            <a:endParaRPr lang="en-US" sz="32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623370" y="6462675"/>
            <a:ext cx="9452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en-US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1" name="Group 650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652" name="Parallelogram 651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Parallelogram 652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Parallelogram 653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Group 654"/>
          <p:cNvGrpSpPr/>
          <p:nvPr/>
        </p:nvGrpSpPr>
        <p:grpSpPr>
          <a:xfrm>
            <a:off x="5410200" y="264115"/>
            <a:ext cx="1371600" cy="110556"/>
            <a:chOff x="-170626" y="0"/>
            <a:chExt cx="13534857" cy="166915"/>
          </a:xfrm>
        </p:grpSpPr>
        <p:sp>
          <p:nvSpPr>
            <p:cNvPr id="656" name="Parallelogram 655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Parallelogram 656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Parallelogram 657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319956"/>
            <a:ext cx="6524625" cy="3305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5878" y="4996070"/>
            <a:ext cx="7885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Legacy system used to store informations in individual silos.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Maintaining these multiple systems is costly.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Consumes more time for data retrieval for analysis and to run business.</a:t>
            </a:r>
            <a:endParaRPr lang="en-IN" dirty="0"/>
          </a:p>
        </p:txBody>
      </p:sp>
      <p:pic>
        <p:nvPicPr>
          <p:cNvPr id="215" name="Picture 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7389" y="179408"/>
            <a:ext cx="1416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57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76512" y="525818"/>
            <a:ext cx="6153849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 smtClean="0">
                <a:ea typeface="Segoe UI" panose="020B0502040204020203" pitchFamily="34" charset="0"/>
                <a:cs typeface="Segoe UI" panose="020B0502040204020203" pitchFamily="34" charset="0"/>
              </a:rPr>
              <a:t>aAtom  integrated ERP  System</a:t>
            </a:r>
            <a:endParaRPr lang="en-US" sz="32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623370" y="6462675"/>
            <a:ext cx="9452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lang="en-US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1" name="Group 650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652" name="Parallelogram 651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Parallelogram 652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Parallelogram 653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Group 654"/>
          <p:cNvGrpSpPr/>
          <p:nvPr/>
        </p:nvGrpSpPr>
        <p:grpSpPr>
          <a:xfrm>
            <a:off x="5410200" y="264115"/>
            <a:ext cx="1371600" cy="110556"/>
            <a:chOff x="-170626" y="0"/>
            <a:chExt cx="13534857" cy="166915"/>
          </a:xfrm>
        </p:grpSpPr>
        <p:sp>
          <p:nvSpPr>
            <p:cNvPr id="656" name="Parallelogram 655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Parallelogram 656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Parallelogram 657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54086" y="5041309"/>
            <a:ext cx="7885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Get actionable alerts when service quality in the organisation drops.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Reduces back orders or over stock by planning  purchasing according to real customer demands.</a:t>
            </a:r>
          </a:p>
          <a:p>
            <a:endParaRPr lang="en-IN" dirty="0"/>
          </a:p>
        </p:txBody>
      </p:sp>
      <p:pic>
        <p:nvPicPr>
          <p:cNvPr id="215" name="Picture 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7389" y="179408"/>
            <a:ext cx="1416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360" y="2009892"/>
            <a:ext cx="6581775" cy="3009900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309673" y="1250802"/>
            <a:ext cx="9825741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ea typeface="Segoe UI" panose="020B0502040204020203" pitchFamily="34" charset="0"/>
                <a:cs typeface="Segoe UI" panose="020B0502040204020203" pitchFamily="34" charset="0"/>
              </a:rPr>
              <a:t>aAtom  integrated ERP  system allows you to stay on top of your business and provides a true and unified picture of critical, real time business information across your organization with embedded CRM, Finance and Manufacturing</a:t>
            </a:r>
            <a:endParaRPr lang="en-US" sz="16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8870" y="3040828"/>
            <a:ext cx="797060" cy="338554"/>
          </a:xfrm>
          <a:prstGeom prst="rect">
            <a:avLst/>
          </a:prstGeom>
          <a:solidFill>
            <a:srgbClr val="FFFF00"/>
          </a:solidFill>
          <a:ln w="34925">
            <a:solidFill>
              <a:srgbClr val="92D05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aAtom</a:t>
            </a:r>
            <a:r>
              <a:rPr lang="en-IN" sz="1600" dirty="0" smtClean="0"/>
              <a:t> 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6450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51297" y="535066"/>
            <a:ext cx="9041989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 smtClean="0">
                <a:ea typeface="Segoe UI" panose="020B0502040204020203" pitchFamily="34" charset="0"/>
                <a:cs typeface="Segoe UI" panose="020B0502040204020203" pitchFamily="34" charset="0"/>
              </a:rPr>
              <a:t>Benefits of aAtom ERP on Cloud System</a:t>
            </a:r>
            <a:endParaRPr lang="en-US" sz="32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624623" y="6468951"/>
            <a:ext cx="944008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en-US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1" name="Group 650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652" name="Parallelogram 651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Parallelogram 652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Parallelogram 653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Group 654"/>
          <p:cNvGrpSpPr/>
          <p:nvPr/>
        </p:nvGrpSpPr>
        <p:grpSpPr>
          <a:xfrm>
            <a:off x="5410200" y="264115"/>
            <a:ext cx="1371600" cy="110556"/>
            <a:chOff x="-170626" y="0"/>
            <a:chExt cx="13534857" cy="166915"/>
          </a:xfrm>
        </p:grpSpPr>
        <p:sp>
          <p:nvSpPr>
            <p:cNvPr id="656" name="Parallelogram 655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Parallelogram 656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Parallelogram 657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60" y="1847072"/>
            <a:ext cx="3094497" cy="2982209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pic>
        <p:nvPicPr>
          <p:cNvPr id="215" name="Picture 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7389" y="179408"/>
            <a:ext cx="1416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10" y="4628067"/>
            <a:ext cx="2622449" cy="1680944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496328" y="2847444"/>
            <a:ext cx="3067458" cy="138499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bg1"/>
                </a:solidFill>
                <a:latin typeface="+mj-lt"/>
              </a:rPr>
              <a:t>Benefit of </a:t>
            </a:r>
          </a:p>
          <a:p>
            <a:pPr algn="ctr"/>
            <a:r>
              <a:rPr lang="en-IN" sz="2800" dirty="0" smtClean="0">
                <a:solidFill>
                  <a:schemeClr val="bg1"/>
                </a:solidFill>
                <a:latin typeface="+mj-lt"/>
              </a:rPr>
              <a:t>aAtom </a:t>
            </a:r>
          </a:p>
          <a:p>
            <a:pPr algn="ctr"/>
            <a:r>
              <a:rPr lang="en-IN" sz="2800" dirty="0" smtClean="0">
                <a:solidFill>
                  <a:schemeClr val="bg1"/>
                </a:solidFill>
                <a:latin typeface="+mj-lt"/>
              </a:rPr>
              <a:t>Cloud</a:t>
            </a:r>
            <a:endParaRPr lang="en-IN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11" y="2609179"/>
            <a:ext cx="2236764" cy="1816347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88" y="1089758"/>
            <a:ext cx="2239105" cy="1514628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97" y="1225372"/>
            <a:ext cx="2239105" cy="1514628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4" y="2765786"/>
            <a:ext cx="2239105" cy="1514628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" y="4546465"/>
            <a:ext cx="2605607" cy="1762546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11" y="4692448"/>
            <a:ext cx="2622449" cy="1680944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4090402" y="2404699"/>
            <a:ext cx="1177420" cy="559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81800" y="2152358"/>
            <a:ext cx="955431" cy="811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7588014" y="3425811"/>
            <a:ext cx="1317226" cy="341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59515" y="4178105"/>
            <a:ext cx="1645725" cy="979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30057" y="4327998"/>
            <a:ext cx="820" cy="596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116774" y="4082546"/>
            <a:ext cx="1284342" cy="952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>
            <a:stCxn id="33" idx="3"/>
          </p:cNvCxnSpPr>
          <p:nvPr/>
        </p:nvCxnSpPr>
        <p:spPr>
          <a:xfrm>
            <a:off x="2970849" y="3523100"/>
            <a:ext cx="1523029" cy="73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2250832" y="1740798"/>
            <a:ext cx="154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+mj-lt"/>
              </a:rPr>
              <a:t>Easily Upgraded</a:t>
            </a:r>
            <a:endParaRPr lang="en-I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0" name="TextBox 2049"/>
          <p:cNvSpPr txBox="1"/>
          <p:nvPr/>
        </p:nvSpPr>
        <p:spPr>
          <a:xfrm>
            <a:off x="1080732" y="3345009"/>
            <a:ext cx="175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+mj-lt"/>
              </a:rPr>
              <a:t>Lower cost of</a:t>
            </a:r>
          </a:p>
          <a:p>
            <a:r>
              <a:rPr lang="en-IN" dirty="0" smtClean="0">
                <a:solidFill>
                  <a:schemeClr val="bg1"/>
                </a:solidFill>
                <a:latin typeface="+mj-lt"/>
              </a:rPr>
              <a:t>Ownership</a:t>
            </a:r>
            <a:endParaRPr lang="en-I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1584381" y="5329263"/>
            <a:ext cx="153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+mj-lt"/>
              </a:rPr>
              <a:t>Always  Up</a:t>
            </a:r>
            <a:endParaRPr lang="en-I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34210" y="5267714"/>
            <a:ext cx="199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+mj-lt"/>
              </a:rPr>
              <a:t>Disaster</a:t>
            </a: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+mj-lt"/>
              </a:rPr>
              <a:t>Assistance</a:t>
            </a:r>
            <a:endParaRPr lang="en-I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4" name="TextBox 2053"/>
          <p:cNvSpPr txBox="1"/>
          <p:nvPr/>
        </p:nvSpPr>
        <p:spPr>
          <a:xfrm>
            <a:off x="8312996" y="1608158"/>
            <a:ext cx="152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+mj-lt"/>
              </a:rPr>
              <a:t>Productivity  </a:t>
            </a: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+mj-lt"/>
              </a:rPr>
              <a:t>Anywhere</a:t>
            </a:r>
            <a:endParaRPr lang="en-I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9425354" y="3120015"/>
            <a:ext cx="1467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+mj-lt"/>
              </a:rPr>
              <a:t>Off site</a:t>
            </a: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+mj-lt"/>
              </a:rPr>
              <a:t>Data Storage</a:t>
            </a:r>
            <a:endParaRPr lang="en-I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8905240" y="5043599"/>
            <a:ext cx="1721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+mj-lt"/>
              </a:rPr>
              <a:t>No IT</a:t>
            </a: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+mj-lt"/>
              </a:rPr>
              <a:t>Maintenance</a:t>
            </a: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+mj-lt"/>
              </a:rPr>
              <a:t>Cost</a:t>
            </a:r>
            <a:endParaRPr lang="en-IN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9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Group 321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323" name="Parallelogram 322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Parallelogram 323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Parallelogram 32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Group 528"/>
          <p:cNvGrpSpPr/>
          <p:nvPr/>
        </p:nvGrpSpPr>
        <p:grpSpPr>
          <a:xfrm>
            <a:off x="5410200" y="264115"/>
            <a:ext cx="1371600" cy="110556"/>
            <a:chOff x="-170626" y="0"/>
            <a:chExt cx="13534857" cy="166915"/>
          </a:xfrm>
        </p:grpSpPr>
        <p:sp>
          <p:nvSpPr>
            <p:cNvPr id="530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3" name="Title 1"/>
          <p:cNvSpPr txBox="1">
            <a:spLocks/>
          </p:cNvSpPr>
          <p:nvPr/>
        </p:nvSpPr>
        <p:spPr>
          <a:xfrm>
            <a:off x="3461639" y="525818"/>
            <a:ext cx="526872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 smtClean="0">
                <a:ea typeface="Segoe UI" panose="020B0502040204020203" pitchFamily="34" charset="0"/>
                <a:cs typeface="Segoe UI" panose="020B0502040204020203" pitchFamily="34" charset="0"/>
              </a:rPr>
              <a:t>aAtom ERP Modules</a:t>
            </a:r>
            <a:endParaRPr lang="en-US" sz="32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6380" y="2379309"/>
            <a:ext cx="7905369" cy="1785680"/>
            <a:chOff x="824992" y="2357249"/>
            <a:chExt cx="10509959" cy="2211482"/>
          </a:xfrm>
          <a:solidFill>
            <a:schemeClr val="bg1">
              <a:lumMod val="9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7753422" y="2357249"/>
              <a:ext cx="1844943" cy="1436945"/>
            </a:xfrm>
            <a:custGeom>
              <a:avLst/>
              <a:gdLst>
                <a:gd name="T0" fmla="*/ 0 w 828"/>
                <a:gd name="T1" fmla="*/ 296 h 644"/>
                <a:gd name="T2" fmla="*/ 111 w 828"/>
                <a:gd name="T3" fmla="*/ 328 h 644"/>
                <a:gd name="T4" fmla="*/ 111 w 828"/>
                <a:gd name="T5" fmla="*/ 453 h 644"/>
                <a:gd name="T6" fmla="*/ 691 w 828"/>
                <a:gd name="T7" fmla="*/ 644 h 644"/>
                <a:gd name="T8" fmla="*/ 828 w 828"/>
                <a:gd name="T9" fmla="*/ 618 h 644"/>
                <a:gd name="T10" fmla="*/ 824 w 828"/>
                <a:gd name="T11" fmla="*/ 490 h 644"/>
                <a:gd name="T12" fmla="*/ 0 w 828"/>
                <a:gd name="T13" fmla="*/ 29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8" h="644">
                  <a:moveTo>
                    <a:pt x="0" y="296"/>
                  </a:moveTo>
                  <a:cubicBezTo>
                    <a:pt x="111" y="328"/>
                    <a:pt x="111" y="328"/>
                    <a:pt x="111" y="328"/>
                  </a:cubicBezTo>
                  <a:cubicBezTo>
                    <a:pt x="111" y="453"/>
                    <a:pt x="111" y="453"/>
                    <a:pt x="111" y="453"/>
                  </a:cubicBezTo>
                  <a:cubicBezTo>
                    <a:pt x="111" y="453"/>
                    <a:pt x="423" y="249"/>
                    <a:pt x="691" y="644"/>
                  </a:cubicBezTo>
                  <a:cubicBezTo>
                    <a:pt x="828" y="618"/>
                    <a:pt x="828" y="618"/>
                    <a:pt x="828" y="618"/>
                  </a:cubicBezTo>
                  <a:cubicBezTo>
                    <a:pt x="824" y="490"/>
                    <a:pt x="824" y="490"/>
                    <a:pt x="824" y="490"/>
                  </a:cubicBezTo>
                  <a:cubicBezTo>
                    <a:pt x="824" y="490"/>
                    <a:pt x="492" y="0"/>
                    <a:pt x="0" y="296"/>
                  </a:cubicBezTo>
                  <a:close/>
                </a:path>
              </a:pathLst>
            </a:custGeom>
            <a:grpFill/>
            <a:ln w="15875" cap="flat">
              <a:solidFill>
                <a:srgbClr val="66FF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9490950" y="3131786"/>
              <a:ext cx="1844001" cy="1436945"/>
            </a:xfrm>
            <a:custGeom>
              <a:avLst/>
              <a:gdLst>
                <a:gd name="T0" fmla="*/ 0 w 828"/>
                <a:gd name="T1" fmla="*/ 346 h 644"/>
                <a:gd name="T2" fmla="*/ 111 w 828"/>
                <a:gd name="T3" fmla="*/ 314 h 644"/>
                <a:gd name="T4" fmla="*/ 112 w 828"/>
                <a:gd name="T5" fmla="*/ 190 h 644"/>
                <a:gd name="T6" fmla="*/ 692 w 828"/>
                <a:gd name="T7" fmla="*/ 0 h 644"/>
                <a:gd name="T8" fmla="*/ 828 w 828"/>
                <a:gd name="T9" fmla="*/ 27 h 644"/>
                <a:gd name="T10" fmla="*/ 825 w 828"/>
                <a:gd name="T11" fmla="*/ 156 h 644"/>
                <a:gd name="T12" fmla="*/ 0 w 828"/>
                <a:gd name="T13" fmla="*/ 34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8" h="644">
                  <a:moveTo>
                    <a:pt x="0" y="346"/>
                  </a:moveTo>
                  <a:cubicBezTo>
                    <a:pt x="111" y="314"/>
                    <a:pt x="111" y="314"/>
                    <a:pt x="111" y="314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190"/>
                    <a:pt x="423" y="394"/>
                    <a:pt x="692" y="0"/>
                  </a:cubicBezTo>
                  <a:cubicBezTo>
                    <a:pt x="828" y="27"/>
                    <a:pt x="828" y="27"/>
                    <a:pt x="828" y="27"/>
                  </a:cubicBezTo>
                  <a:cubicBezTo>
                    <a:pt x="825" y="156"/>
                    <a:pt x="825" y="156"/>
                    <a:pt x="825" y="156"/>
                  </a:cubicBezTo>
                  <a:cubicBezTo>
                    <a:pt x="825" y="156"/>
                    <a:pt x="491" y="644"/>
                    <a:pt x="0" y="346"/>
                  </a:cubicBezTo>
                  <a:close/>
                </a:path>
              </a:pathLst>
            </a:custGeom>
            <a:grpFill/>
            <a:ln w="15875" cap="flat">
              <a:solidFill>
                <a:srgbClr val="66FF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824992" y="2357249"/>
              <a:ext cx="1842116" cy="1436945"/>
            </a:xfrm>
            <a:custGeom>
              <a:avLst/>
              <a:gdLst>
                <a:gd name="T0" fmla="*/ 0 w 827"/>
                <a:gd name="T1" fmla="*/ 296 h 644"/>
                <a:gd name="T2" fmla="*/ 111 w 827"/>
                <a:gd name="T3" fmla="*/ 328 h 644"/>
                <a:gd name="T4" fmla="*/ 111 w 827"/>
                <a:gd name="T5" fmla="*/ 453 h 644"/>
                <a:gd name="T6" fmla="*/ 691 w 827"/>
                <a:gd name="T7" fmla="*/ 644 h 644"/>
                <a:gd name="T8" fmla="*/ 827 w 827"/>
                <a:gd name="T9" fmla="*/ 618 h 644"/>
                <a:gd name="T10" fmla="*/ 824 w 827"/>
                <a:gd name="T11" fmla="*/ 490 h 644"/>
                <a:gd name="T12" fmla="*/ 0 w 827"/>
                <a:gd name="T13" fmla="*/ 29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7" h="644">
                  <a:moveTo>
                    <a:pt x="0" y="296"/>
                  </a:moveTo>
                  <a:cubicBezTo>
                    <a:pt x="111" y="328"/>
                    <a:pt x="111" y="328"/>
                    <a:pt x="111" y="328"/>
                  </a:cubicBezTo>
                  <a:cubicBezTo>
                    <a:pt x="111" y="453"/>
                    <a:pt x="111" y="453"/>
                    <a:pt x="111" y="453"/>
                  </a:cubicBezTo>
                  <a:cubicBezTo>
                    <a:pt x="111" y="453"/>
                    <a:pt x="423" y="249"/>
                    <a:pt x="691" y="644"/>
                  </a:cubicBezTo>
                  <a:cubicBezTo>
                    <a:pt x="827" y="618"/>
                    <a:pt x="827" y="618"/>
                    <a:pt x="827" y="618"/>
                  </a:cubicBezTo>
                  <a:cubicBezTo>
                    <a:pt x="824" y="490"/>
                    <a:pt x="824" y="490"/>
                    <a:pt x="824" y="490"/>
                  </a:cubicBezTo>
                  <a:cubicBezTo>
                    <a:pt x="824" y="490"/>
                    <a:pt x="492" y="0"/>
                    <a:pt x="0" y="296"/>
                  </a:cubicBezTo>
                  <a:close/>
                </a:path>
              </a:pathLst>
            </a:custGeom>
            <a:grpFill/>
            <a:ln w="15875" cap="flat">
              <a:solidFill>
                <a:srgbClr val="66FF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2559690" y="3131786"/>
              <a:ext cx="1846827" cy="1436945"/>
            </a:xfrm>
            <a:custGeom>
              <a:avLst/>
              <a:gdLst>
                <a:gd name="T0" fmla="*/ 0 w 829"/>
                <a:gd name="T1" fmla="*/ 346 h 644"/>
                <a:gd name="T2" fmla="*/ 112 w 829"/>
                <a:gd name="T3" fmla="*/ 314 h 644"/>
                <a:gd name="T4" fmla="*/ 112 w 829"/>
                <a:gd name="T5" fmla="*/ 190 h 644"/>
                <a:gd name="T6" fmla="*/ 693 w 829"/>
                <a:gd name="T7" fmla="*/ 0 h 644"/>
                <a:gd name="T8" fmla="*/ 829 w 829"/>
                <a:gd name="T9" fmla="*/ 27 h 644"/>
                <a:gd name="T10" fmla="*/ 825 w 829"/>
                <a:gd name="T11" fmla="*/ 156 h 644"/>
                <a:gd name="T12" fmla="*/ 0 w 829"/>
                <a:gd name="T13" fmla="*/ 34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644">
                  <a:moveTo>
                    <a:pt x="0" y="346"/>
                  </a:moveTo>
                  <a:cubicBezTo>
                    <a:pt x="112" y="314"/>
                    <a:pt x="112" y="314"/>
                    <a:pt x="112" y="314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190"/>
                    <a:pt x="423" y="394"/>
                    <a:pt x="693" y="0"/>
                  </a:cubicBezTo>
                  <a:cubicBezTo>
                    <a:pt x="829" y="27"/>
                    <a:pt x="829" y="27"/>
                    <a:pt x="829" y="27"/>
                  </a:cubicBezTo>
                  <a:cubicBezTo>
                    <a:pt x="825" y="156"/>
                    <a:pt x="825" y="156"/>
                    <a:pt x="825" y="156"/>
                  </a:cubicBezTo>
                  <a:cubicBezTo>
                    <a:pt x="825" y="156"/>
                    <a:pt x="491" y="644"/>
                    <a:pt x="0" y="346"/>
                  </a:cubicBezTo>
                  <a:close/>
                </a:path>
              </a:pathLst>
            </a:custGeom>
            <a:grpFill/>
            <a:ln w="15875" cap="flat">
              <a:solidFill>
                <a:srgbClr val="66FF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4301932" y="2357249"/>
              <a:ext cx="1841174" cy="1436945"/>
            </a:xfrm>
            <a:custGeom>
              <a:avLst/>
              <a:gdLst>
                <a:gd name="T0" fmla="*/ 0 w 827"/>
                <a:gd name="T1" fmla="*/ 296 h 644"/>
                <a:gd name="T2" fmla="*/ 111 w 827"/>
                <a:gd name="T3" fmla="*/ 328 h 644"/>
                <a:gd name="T4" fmla="*/ 111 w 827"/>
                <a:gd name="T5" fmla="*/ 453 h 644"/>
                <a:gd name="T6" fmla="*/ 691 w 827"/>
                <a:gd name="T7" fmla="*/ 644 h 644"/>
                <a:gd name="T8" fmla="*/ 827 w 827"/>
                <a:gd name="T9" fmla="*/ 618 h 644"/>
                <a:gd name="T10" fmla="*/ 824 w 827"/>
                <a:gd name="T11" fmla="*/ 490 h 644"/>
                <a:gd name="T12" fmla="*/ 0 w 827"/>
                <a:gd name="T13" fmla="*/ 29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7" h="644">
                  <a:moveTo>
                    <a:pt x="0" y="296"/>
                  </a:moveTo>
                  <a:cubicBezTo>
                    <a:pt x="111" y="328"/>
                    <a:pt x="111" y="328"/>
                    <a:pt x="111" y="328"/>
                  </a:cubicBezTo>
                  <a:cubicBezTo>
                    <a:pt x="111" y="453"/>
                    <a:pt x="111" y="453"/>
                    <a:pt x="111" y="453"/>
                  </a:cubicBezTo>
                  <a:cubicBezTo>
                    <a:pt x="111" y="453"/>
                    <a:pt x="423" y="249"/>
                    <a:pt x="691" y="644"/>
                  </a:cubicBezTo>
                  <a:cubicBezTo>
                    <a:pt x="827" y="618"/>
                    <a:pt x="827" y="618"/>
                    <a:pt x="827" y="618"/>
                  </a:cubicBezTo>
                  <a:cubicBezTo>
                    <a:pt x="824" y="490"/>
                    <a:pt x="824" y="490"/>
                    <a:pt x="824" y="490"/>
                  </a:cubicBezTo>
                  <a:cubicBezTo>
                    <a:pt x="824" y="490"/>
                    <a:pt x="492" y="0"/>
                    <a:pt x="0" y="296"/>
                  </a:cubicBezTo>
                  <a:close/>
                </a:path>
              </a:pathLst>
            </a:custGeom>
            <a:grpFill/>
            <a:ln w="15875" cap="flat">
              <a:solidFill>
                <a:srgbClr val="66FF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6036626" y="3131786"/>
              <a:ext cx="1846827" cy="1436945"/>
            </a:xfrm>
            <a:custGeom>
              <a:avLst/>
              <a:gdLst>
                <a:gd name="T0" fmla="*/ 0 w 829"/>
                <a:gd name="T1" fmla="*/ 346 h 644"/>
                <a:gd name="T2" fmla="*/ 112 w 829"/>
                <a:gd name="T3" fmla="*/ 314 h 644"/>
                <a:gd name="T4" fmla="*/ 112 w 829"/>
                <a:gd name="T5" fmla="*/ 190 h 644"/>
                <a:gd name="T6" fmla="*/ 693 w 829"/>
                <a:gd name="T7" fmla="*/ 0 h 644"/>
                <a:gd name="T8" fmla="*/ 829 w 829"/>
                <a:gd name="T9" fmla="*/ 27 h 644"/>
                <a:gd name="T10" fmla="*/ 825 w 829"/>
                <a:gd name="T11" fmla="*/ 156 h 644"/>
                <a:gd name="T12" fmla="*/ 0 w 829"/>
                <a:gd name="T13" fmla="*/ 34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644">
                  <a:moveTo>
                    <a:pt x="0" y="346"/>
                  </a:moveTo>
                  <a:cubicBezTo>
                    <a:pt x="112" y="314"/>
                    <a:pt x="112" y="314"/>
                    <a:pt x="112" y="314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190"/>
                    <a:pt x="423" y="394"/>
                    <a:pt x="693" y="0"/>
                  </a:cubicBezTo>
                  <a:cubicBezTo>
                    <a:pt x="829" y="27"/>
                    <a:pt x="829" y="27"/>
                    <a:pt x="829" y="27"/>
                  </a:cubicBezTo>
                  <a:cubicBezTo>
                    <a:pt x="825" y="156"/>
                    <a:pt x="825" y="156"/>
                    <a:pt x="825" y="156"/>
                  </a:cubicBezTo>
                  <a:cubicBezTo>
                    <a:pt x="825" y="156"/>
                    <a:pt x="491" y="644"/>
                    <a:pt x="0" y="346"/>
                  </a:cubicBezTo>
                  <a:close/>
                </a:path>
              </a:pathLst>
            </a:custGeom>
            <a:grpFill/>
            <a:ln w="15875" cap="flat">
              <a:solidFill>
                <a:srgbClr val="66FF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Oval 12"/>
          <p:cNvSpPr>
            <a:spLocks noChangeArrowheads="1"/>
          </p:cNvSpPr>
          <p:nvPr/>
        </p:nvSpPr>
        <p:spPr bwMode="auto">
          <a:xfrm>
            <a:off x="773952" y="3163594"/>
            <a:ext cx="1174055" cy="1175939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>
            <a:off x="896370" y="3272149"/>
            <a:ext cx="942259" cy="944144"/>
          </a:xfrm>
          <a:prstGeom prst="ellipse">
            <a:avLst/>
          </a:prstGeom>
          <a:solidFill>
            <a:srgbClr val="016AA3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4"/>
          <p:cNvSpPr>
            <a:spLocks noChangeArrowheads="1"/>
          </p:cNvSpPr>
          <p:nvPr/>
        </p:nvSpPr>
        <p:spPr bwMode="auto">
          <a:xfrm>
            <a:off x="2040974" y="2140885"/>
            <a:ext cx="1171228" cy="1174055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2161451" y="2241466"/>
            <a:ext cx="941317" cy="946028"/>
          </a:xfrm>
          <a:prstGeom prst="ellipse">
            <a:avLst/>
          </a:prstGeom>
          <a:solidFill>
            <a:srgbClr val="46B688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6"/>
          <p:cNvSpPr>
            <a:spLocks noChangeArrowheads="1"/>
          </p:cNvSpPr>
          <p:nvPr/>
        </p:nvSpPr>
        <p:spPr bwMode="auto">
          <a:xfrm>
            <a:off x="3449954" y="3224803"/>
            <a:ext cx="1171228" cy="1175939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3566443" y="3336642"/>
            <a:ext cx="942259" cy="944144"/>
          </a:xfrm>
          <a:prstGeom prst="ellipse">
            <a:avLst/>
          </a:prstGeom>
          <a:solidFill>
            <a:srgbClr val="FEA34F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8"/>
          <p:cNvSpPr>
            <a:spLocks noChangeArrowheads="1"/>
          </p:cNvSpPr>
          <p:nvPr/>
        </p:nvSpPr>
        <p:spPr bwMode="auto">
          <a:xfrm>
            <a:off x="4661045" y="2127452"/>
            <a:ext cx="1174055" cy="1174055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17"/>
          <p:cNvSpPr>
            <a:spLocks noChangeArrowheads="1"/>
          </p:cNvSpPr>
          <p:nvPr/>
        </p:nvSpPr>
        <p:spPr bwMode="auto">
          <a:xfrm>
            <a:off x="4788040" y="2234556"/>
            <a:ext cx="942259" cy="946028"/>
          </a:xfrm>
          <a:prstGeom prst="ellipse">
            <a:avLst/>
          </a:prstGeom>
          <a:solidFill>
            <a:srgbClr val="016AA3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5983252" y="3211095"/>
            <a:ext cx="1174055" cy="1175939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9"/>
          <p:cNvSpPr>
            <a:spLocks noChangeArrowheads="1"/>
          </p:cNvSpPr>
          <p:nvPr/>
        </p:nvSpPr>
        <p:spPr bwMode="auto">
          <a:xfrm>
            <a:off x="6093824" y="3313498"/>
            <a:ext cx="942259" cy="944144"/>
          </a:xfrm>
          <a:prstGeom prst="ellipse">
            <a:avLst/>
          </a:prstGeom>
          <a:solidFill>
            <a:srgbClr val="46B688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auto">
          <a:xfrm>
            <a:off x="7279379" y="2137769"/>
            <a:ext cx="1171228" cy="1174055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21"/>
          <p:cNvSpPr>
            <a:spLocks noChangeArrowheads="1"/>
          </p:cNvSpPr>
          <p:nvPr/>
        </p:nvSpPr>
        <p:spPr bwMode="auto">
          <a:xfrm>
            <a:off x="7393731" y="2225094"/>
            <a:ext cx="942259" cy="946028"/>
          </a:xfrm>
          <a:prstGeom prst="ellipse">
            <a:avLst/>
          </a:prstGeom>
          <a:solidFill>
            <a:srgbClr val="FEA34F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218023" y="1440889"/>
            <a:ext cx="108177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Supply </a:t>
            </a:r>
          </a:p>
          <a:p>
            <a:r>
              <a:rPr lang="en-US" sz="1600" b="1" dirty="0" smtClean="0"/>
              <a:t>Chain </a:t>
            </a:r>
          </a:p>
          <a:p>
            <a:r>
              <a:rPr lang="en-US" sz="1600" b="1" dirty="0" smtClean="0"/>
              <a:t>Management</a:t>
            </a:r>
            <a:endParaRPr lang="en-US" sz="16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804486" y="4533043"/>
            <a:ext cx="108177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Customer </a:t>
            </a:r>
          </a:p>
          <a:p>
            <a:r>
              <a:rPr lang="en-US" sz="1600" b="1" dirty="0" smtClean="0"/>
              <a:t>Relationship </a:t>
            </a:r>
          </a:p>
          <a:p>
            <a:r>
              <a:rPr lang="en-US" sz="1600" b="1" dirty="0" smtClean="0"/>
              <a:t>Management</a:t>
            </a:r>
            <a:endParaRPr lang="en-US" sz="16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881882" y="1412733"/>
            <a:ext cx="73238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Purchase</a:t>
            </a:r>
            <a:endParaRPr lang="en-US" sz="16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228936" y="4493387"/>
            <a:ext cx="7657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Inventory</a:t>
            </a:r>
            <a:endParaRPr lang="en-US" sz="16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9959207" y="1507834"/>
            <a:ext cx="14843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After Sales Service</a:t>
            </a:r>
            <a:endParaRPr lang="en-US" sz="16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8905461" y="4518991"/>
            <a:ext cx="5963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Quality</a:t>
            </a:r>
            <a:endParaRPr lang="en-US" sz="1600" b="1" dirty="0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814388" y="5641827"/>
            <a:ext cx="1056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814388" y="5817282"/>
            <a:ext cx="105632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. </a:t>
            </a:r>
            <a:endParaRPr lang="en-US" sz="1100" dirty="0"/>
          </a:p>
        </p:txBody>
      </p:sp>
      <p:sp>
        <p:nvSpPr>
          <p:cNvPr id="80" name="Freeform 5"/>
          <p:cNvSpPr>
            <a:spLocks/>
          </p:cNvSpPr>
          <p:nvPr/>
        </p:nvSpPr>
        <p:spPr bwMode="auto">
          <a:xfrm>
            <a:off x="8616756" y="2428666"/>
            <a:ext cx="1387727" cy="1160273"/>
          </a:xfrm>
          <a:custGeom>
            <a:avLst/>
            <a:gdLst>
              <a:gd name="T0" fmla="*/ 0 w 828"/>
              <a:gd name="T1" fmla="*/ 296 h 644"/>
              <a:gd name="T2" fmla="*/ 111 w 828"/>
              <a:gd name="T3" fmla="*/ 328 h 644"/>
              <a:gd name="T4" fmla="*/ 111 w 828"/>
              <a:gd name="T5" fmla="*/ 453 h 644"/>
              <a:gd name="T6" fmla="*/ 691 w 828"/>
              <a:gd name="T7" fmla="*/ 644 h 644"/>
              <a:gd name="T8" fmla="*/ 828 w 828"/>
              <a:gd name="T9" fmla="*/ 618 h 644"/>
              <a:gd name="T10" fmla="*/ 824 w 828"/>
              <a:gd name="T11" fmla="*/ 490 h 644"/>
              <a:gd name="T12" fmla="*/ 0 w 828"/>
              <a:gd name="T13" fmla="*/ 29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8" h="644">
                <a:moveTo>
                  <a:pt x="0" y="296"/>
                </a:moveTo>
                <a:cubicBezTo>
                  <a:pt x="111" y="328"/>
                  <a:pt x="111" y="328"/>
                  <a:pt x="111" y="328"/>
                </a:cubicBezTo>
                <a:cubicBezTo>
                  <a:pt x="111" y="453"/>
                  <a:pt x="111" y="453"/>
                  <a:pt x="111" y="453"/>
                </a:cubicBezTo>
                <a:cubicBezTo>
                  <a:pt x="111" y="453"/>
                  <a:pt x="423" y="249"/>
                  <a:pt x="691" y="644"/>
                </a:cubicBezTo>
                <a:cubicBezTo>
                  <a:pt x="828" y="618"/>
                  <a:pt x="828" y="618"/>
                  <a:pt x="828" y="618"/>
                </a:cubicBezTo>
                <a:cubicBezTo>
                  <a:pt x="824" y="490"/>
                  <a:pt x="824" y="490"/>
                  <a:pt x="824" y="490"/>
                </a:cubicBezTo>
                <a:cubicBezTo>
                  <a:pt x="824" y="490"/>
                  <a:pt x="492" y="0"/>
                  <a:pt x="0" y="2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75" cap="flat">
            <a:solidFill>
              <a:srgbClr val="66FF33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6"/>
          <p:cNvSpPr>
            <a:spLocks/>
          </p:cNvSpPr>
          <p:nvPr/>
        </p:nvSpPr>
        <p:spPr bwMode="auto">
          <a:xfrm>
            <a:off x="9879393" y="3031332"/>
            <a:ext cx="1387019" cy="1160273"/>
          </a:xfrm>
          <a:custGeom>
            <a:avLst/>
            <a:gdLst>
              <a:gd name="T0" fmla="*/ 0 w 828"/>
              <a:gd name="T1" fmla="*/ 346 h 644"/>
              <a:gd name="T2" fmla="*/ 111 w 828"/>
              <a:gd name="T3" fmla="*/ 314 h 644"/>
              <a:gd name="T4" fmla="*/ 112 w 828"/>
              <a:gd name="T5" fmla="*/ 190 h 644"/>
              <a:gd name="T6" fmla="*/ 692 w 828"/>
              <a:gd name="T7" fmla="*/ 0 h 644"/>
              <a:gd name="T8" fmla="*/ 828 w 828"/>
              <a:gd name="T9" fmla="*/ 27 h 644"/>
              <a:gd name="T10" fmla="*/ 825 w 828"/>
              <a:gd name="T11" fmla="*/ 156 h 644"/>
              <a:gd name="T12" fmla="*/ 0 w 828"/>
              <a:gd name="T13" fmla="*/ 34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8" h="644">
                <a:moveTo>
                  <a:pt x="0" y="346"/>
                </a:moveTo>
                <a:cubicBezTo>
                  <a:pt x="111" y="314"/>
                  <a:pt x="111" y="314"/>
                  <a:pt x="111" y="314"/>
                </a:cubicBezTo>
                <a:cubicBezTo>
                  <a:pt x="112" y="190"/>
                  <a:pt x="112" y="190"/>
                  <a:pt x="112" y="190"/>
                </a:cubicBezTo>
                <a:cubicBezTo>
                  <a:pt x="112" y="190"/>
                  <a:pt x="423" y="394"/>
                  <a:pt x="692" y="0"/>
                </a:cubicBezTo>
                <a:cubicBezTo>
                  <a:pt x="828" y="27"/>
                  <a:pt x="828" y="27"/>
                  <a:pt x="828" y="27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25" y="156"/>
                  <a:pt x="491" y="644"/>
                  <a:pt x="0" y="3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75" cap="flat">
            <a:solidFill>
              <a:srgbClr val="66FF33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12"/>
          <p:cNvSpPr>
            <a:spLocks noChangeArrowheads="1"/>
          </p:cNvSpPr>
          <p:nvPr/>
        </p:nvSpPr>
        <p:spPr bwMode="auto">
          <a:xfrm>
            <a:off x="8585852" y="3214714"/>
            <a:ext cx="1174055" cy="1175939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827048" y="2161862"/>
            <a:ext cx="1174055" cy="1175939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1"/>
          <p:cNvSpPr>
            <a:spLocks noChangeArrowheads="1"/>
          </p:cNvSpPr>
          <p:nvPr/>
        </p:nvSpPr>
        <p:spPr bwMode="auto">
          <a:xfrm>
            <a:off x="8701749" y="3318591"/>
            <a:ext cx="942259" cy="944144"/>
          </a:xfrm>
          <a:prstGeom prst="ellipse">
            <a:avLst/>
          </a:prstGeom>
          <a:solidFill>
            <a:srgbClr val="016AA3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13"/>
          <p:cNvSpPr>
            <a:spLocks noChangeArrowheads="1"/>
          </p:cNvSpPr>
          <p:nvPr/>
        </p:nvSpPr>
        <p:spPr bwMode="auto">
          <a:xfrm>
            <a:off x="9955892" y="2275013"/>
            <a:ext cx="941317" cy="946028"/>
          </a:xfrm>
          <a:prstGeom prst="ellipse">
            <a:avLst/>
          </a:prstGeom>
          <a:solidFill>
            <a:srgbClr val="46B688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3636207" y="4473593"/>
            <a:ext cx="73821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Finance  </a:t>
            </a:r>
          </a:p>
          <a:p>
            <a:r>
              <a:rPr lang="en-US" sz="1600" b="1" dirty="0" smtClean="0"/>
              <a:t>and</a:t>
            </a:r>
          </a:p>
          <a:p>
            <a:r>
              <a:rPr lang="en-US" sz="1600" b="1" dirty="0" smtClean="0"/>
              <a:t>Accounts</a:t>
            </a:r>
            <a:endParaRPr lang="en-US" sz="16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7255979" y="1438054"/>
            <a:ext cx="88524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Production</a:t>
            </a:r>
            <a:endParaRPr lang="en-US" sz="1600" b="1" dirty="0"/>
          </a:p>
        </p:txBody>
      </p:sp>
      <p:pic>
        <p:nvPicPr>
          <p:cNvPr id="106" name="Picture 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7389" y="179408"/>
            <a:ext cx="1416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65" y="3512084"/>
            <a:ext cx="442016" cy="442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600" y="2497289"/>
            <a:ext cx="471488" cy="401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706" y="3636122"/>
            <a:ext cx="395287" cy="372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438" y="2557426"/>
            <a:ext cx="436363" cy="422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426" y="3574421"/>
            <a:ext cx="446182" cy="432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136" y="2489766"/>
            <a:ext cx="438863" cy="408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6475" y="3629913"/>
            <a:ext cx="432806" cy="3241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0632" y="2587037"/>
            <a:ext cx="492197" cy="327535"/>
          </a:xfrm>
          <a:prstGeom prst="rect">
            <a:avLst/>
          </a:prstGeom>
        </p:spPr>
      </p:pic>
      <p:sp>
        <p:nvSpPr>
          <p:cNvPr id="108" name="Title 1"/>
          <p:cNvSpPr txBox="1">
            <a:spLocks/>
          </p:cNvSpPr>
          <p:nvPr/>
        </p:nvSpPr>
        <p:spPr>
          <a:xfrm>
            <a:off x="5624623" y="6468951"/>
            <a:ext cx="944008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05</a:t>
            </a:r>
            <a:endParaRPr lang="en-US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Group 321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323" name="Parallelogram 322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Parallelogram 323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Parallelogram 32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Group 528"/>
          <p:cNvGrpSpPr/>
          <p:nvPr/>
        </p:nvGrpSpPr>
        <p:grpSpPr>
          <a:xfrm>
            <a:off x="5410200" y="264115"/>
            <a:ext cx="1371600" cy="110556"/>
            <a:chOff x="-170626" y="0"/>
            <a:chExt cx="13534857" cy="166915"/>
          </a:xfrm>
        </p:grpSpPr>
        <p:sp>
          <p:nvSpPr>
            <p:cNvPr id="530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3" name="Title 1"/>
          <p:cNvSpPr txBox="1">
            <a:spLocks/>
          </p:cNvSpPr>
          <p:nvPr/>
        </p:nvSpPr>
        <p:spPr>
          <a:xfrm>
            <a:off x="3461639" y="525818"/>
            <a:ext cx="526872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 smtClean="0">
                <a:ea typeface="Segoe UI" panose="020B0502040204020203" pitchFamily="34" charset="0"/>
                <a:cs typeface="Segoe UI" panose="020B0502040204020203" pitchFamily="34" charset="0"/>
              </a:rPr>
              <a:t>aAtom ERP Modules</a:t>
            </a:r>
            <a:endParaRPr lang="en-US" sz="32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814388" y="5641827"/>
            <a:ext cx="1056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814388" y="5817282"/>
            <a:ext cx="105632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. </a:t>
            </a:r>
            <a:endParaRPr lang="en-US" sz="1100" dirty="0"/>
          </a:p>
        </p:txBody>
      </p:sp>
      <p:pic>
        <p:nvPicPr>
          <p:cNvPr id="106" name="Picture 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7389" y="179408"/>
            <a:ext cx="1416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erp-Modul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1" y="1135556"/>
            <a:ext cx="8975328" cy="541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itle 1"/>
          <p:cNvSpPr txBox="1">
            <a:spLocks/>
          </p:cNvSpPr>
          <p:nvPr/>
        </p:nvSpPr>
        <p:spPr>
          <a:xfrm>
            <a:off x="5624623" y="6468951"/>
            <a:ext cx="944008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07</a:t>
            </a:r>
            <a:endParaRPr lang="en-US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Title 1"/>
          <p:cNvSpPr txBox="1">
            <a:spLocks/>
          </p:cNvSpPr>
          <p:nvPr/>
        </p:nvSpPr>
        <p:spPr>
          <a:xfrm>
            <a:off x="2629423" y="525818"/>
            <a:ext cx="6631399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 smtClean="0">
                <a:ea typeface="Segoe UI" panose="020B0502040204020203" pitchFamily="34" charset="0"/>
                <a:cs typeface="Segoe UI" panose="020B0502040204020203" pitchFamily="34" charset="0"/>
              </a:rPr>
              <a:t>aAtom Implementation Process</a:t>
            </a:r>
          </a:p>
        </p:txBody>
      </p:sp>
      <p:grpSp>
        <p:nvGrpSpPr>
          <p:cNvPr id="322" name="Group 321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323" name="Parallelogram 322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Parallelogram 323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Parallelogram 32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Group 528"/>
          <p:cNvGrpSpPr/>
          <p:nvPr/>
        </p:nvGrpSpPr>
        <p:grpSpPr>
          <a:xfrm>
            <a:off x="5410200" y="264115"/>
            <a:ext cx="1371600" cy="110556"/>
            <a:chOff x="-170626" y="0"/>
            <a:chExt cx="13534857" cy="166915"/>
          </a:xfrm>
        </p:grpSpPr>
        <p:sp>
          <p:nvSpPr>
            <p:cNvPr id="530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204177" y="2756551"/>
            <a:ext cx="2027544" cy="2023190"/>
            <a:chOff x="1437462" y="2610442"/>
            <a:chExt cx="1834854" cy="1830914"/>
          </a:xfrm>
        </p:grpSpPr>
        <p:sp>
          <p:nvSpPr>
            <p:cNvPr id="238" name="Freeform 84"/>
            <p:cNvSpPr>
              <a:spLocks/>
            </p:cNvSpPr>
            <p:nvPr/>
          </p:nvSpPr>
          <p:spPr bwMode="auto">
            <a:xfrm>
              <a:off x="1437462" y="2610442"/>
              <a:ext cx="1834854" cy="1830914"/>
            </a:xfrm>
            <a:custGeom>
              <a:avLst/>
              <a:gdLst>
                <a:gd name="T0" fmla="*/ 1172 w 1182"/>
                <a:gd name="T1" fmla="*/ 706 h 1179"/>
                <a:gd name="T2" fmla="*/ 1182 w 1182"/>
                <a:gd name="T3" fmla="*/ 619 h 1179"/>
                <a:gd name="T4" fmla="*/ 1082 w 1182"/>
                <a:gd name="T5" fmla="*/ 588 h 1179"/>
                <a:gd name="T6" fmla="*/ 1075 w 1182"/>
                <a:gd name="T7" fmla="*/ 511 h 1179"/>
                <a:gd name="T8" fmla="*/ 1168 w 1182"/>
                <a:gd name="T9" fmla="*/ 459 h 1179"/>
                <a:gd name="T10" fmla="*/ 1143 w 1182"/>
                <a:gd name="T11" fmla="*/ 377 h 1179"/>
                <a:gd name="T12" fmla="*/ 1038 w 1182"/>
                <a:gd name="T13" fmla="*/ 389 h 1179"/>
                <a:gd name="T14" fmla="*/ 999 w 1182"/>
                <a:gd name="T15" fmla="*/ 319 h 1179"/>
                <a:gd name="T16" fmla="*/ 1062 w 1182"/>
                <a:gd name="T17" fmla="*/ 234 h 1179"/>
                <a:gd name="T18" fmla="*/ 1006 w 1182"/>
                <a:gd name="T19" fmla="*/ 171 h 1179"/>
                <a:gd name="T20" fmla="*/ 916 w 1182"/>
                <a:gd name="T21" fmla="*/ 224 h 1179"/>
                <a:gd name="T22" fmla="*/ 850 w 1182"/>
                <a:gd name="T23" fmla="*/ 175 h 1179"/>
                <a:gd name="T24" fmla="*/ 873 w 1182"/>
                <a:gd name="T25" fmla="*/ 72 h 1179"/>
                <a:gd name="T26" fmla="*/ 797 w 1182"/>
                <a:gd name="T27" fmla="*/ 37 h 1179"/>
                <a:gd name="T28" fmla="*/ 735 w 1182"/>
                <a:gd name="T29" fmla="*/ 123 h 1179"/>
                <a:gd name="T30" fmla="*/ 654 w 1182"/>
                <a:gd name="T31" fmla="*/ 105 h 1179"/>
                <a:gd name="T32" fmla="*/ 633 w 1182"/>
                <a:gd name="T33" fmla="*/ 2 h 1179"/>
                <a:gd name="T34" fmla="*/ 591 w 1182"/>
                <a:gd name="T35" fmla="*/ 0 h 1179"/>
                <a:gd name="T36" fmla="*/ 549 w 1182"/>
                <a:gd name="T37" fmla="*/ 2 h 1179"/>
                <a:gd name="T38" fmla="*/ 528 w 1182"/>
                <a:gd name="T39" fmla="*/ 105 h 1179"/>
                <a:gd name="T40" fmla="*/ 447 w 1182"/>
                <a:gd name="T41" fmla="*/ 123 h 1179"/>
                <a:gd name="T42" fmla="*/ 386 w 1182"/>
                <a:gd name="T43" fmla="*/ 37 h 1179"/>
                <a:gd name="T44" fmla="*/ 310 w 1182"/>
                <a:gd name="T45" fmla="*/ 72 h 1179"/>
                <a:gd name="T46" fmla="*/ 333 w 1182"/>
                <a:gd name="T47" fmla="*/ 175 h 1179"/>
                <a:gd name="T48" fmla="*/ 267 w 1182"/>
                <a:gd name="T49" fmla="*/ 224 h 1179"/>
                <a:gd name="T50" fmla="*/ 176 w 1182"/>
                <a:gd name="T51" fmla="*/ 171 h 1179"/>
                <a:gd name="T52" fmla="*/ 120 w 1182"/>
                <a:gd name="T53" fmla="*/ 234 h 1179"/>
                <a:gd name="T54" fmla="*/ 183 w 1182"/>
                <a:gd name="T55" fmla="*/ 319 h 1179"/>
                <a:gd name="T56" fmla="*/ 144 w 1182"/>
                <a:gd name="T57" fmla="*/ 389 h 1179"/>
                <a:gd name="T58" fmla="*/ 40 w 1182"/>
                <a:gd name="T59" fmla="*/ 377 h 1179"/>
                <a:gd name="T60" fmla="*/ 14 w 1182"/>
                <a:gd name="T61" fmla="*/ 459 h 1179"/>
                <a:gd name="T62" fmla="*/ 107 w 1182"/>
                <a:gd name="T63" fmla="*/ 511 h 1179"/>
                <a:gd name="T64" fmla="*/ 100 w 1182"/>
                <a:gd name="T65" fmla="*/ 588 h 1179"/>
                <a:gd name="T66" fmla="*/ 0 w 1182"/>
                <a:gd name="T67" fmla="*/ 619 h 1179"/>
                <a:gd name="T68" fmla="*/ 10 w 1182"/>
                <a:gd name="T69" fmla="*/ 706 h 1179"/>
                <a:gd name="T70" fmla="*/ 116 w 1182"/>
                <a:gd name="T71" fmla="*/ 716 h 1179"/>
                <a:gd name="T72" fmla="*/ 140 w 1182"/>
                <a:gd name="T73" fmla="*/ 786 h 1179"/>
                <a:gd name="T74" fmla="*/ 61 w 1182"/>
                <a:gd name="T75" fmla="*/ 856 h 1179"/>
                <a:gd name="T76" fmla="*/ 107 w 1182"/>
                <a:gd name="T77" fmla="*/ 932 h 1179"/>
                <a:gd name="T78" fmla="*/ 207 w 1182"/>
                <a:gd name="T79" fmla="*/ 898 h 1179"/>
                <a:gd name="T80" fmla="*/ 256 w 1182"/>
                <a:gd name="T81" fmla="*/ 951 h 1179"/>
                <a:gd name="T82" fmla="*/ 212 w 1182"/>
                <a:gd name="T83" fmla="*/ 1047 h 1179"/>
                <a:gd name="T84" fmla="*/ 285 w 1182"/>
                <a:gd name="T85" fmla="*/ 1099 h 1179"/>
                <a:gd name="T86" fmla="*/ 363 w 1182"/>
                <a:gd name="T87" fmla="*/ 1027 h 1179"/>
                <a:gd name="T88" fmla="*/ 427 w 1182"/>
                <a:gd name="T89" fmla="*/ 1055 h 1179"/>
                <a:gd name="T90" fmla="*/ 426 w 1182"/>
                <a:gd name="T91" fmla="*/ 1161 h 1179"/>
                <a:gd name="T92" fmla="*/ 514 w 1182"/>
                <a:gd name="T93" fmla="*/ 1179 h 1179"/>
                <a:gd name="T94" fmla="*/ 557 w 1182"/>
                <a:gd name="T95" fmla="*/ 1082 h 1179"/>
                <a:gd name="T96" fmla="*/ 591 w 1182"/>
                <a:gd name="T97" fmla="*/ 1083 h 1179"/>
                <a:gd name="T98" fmla="*/ 626 w 1182"/>
                <a:gd name="T99" fmla="*/ 1082 h 1179"/>
                <a:gd name="T100" fmla="*/ 668 w 1182"/>
                <a:gd name="T101" fmla="*/ 1179 h 1179"/>
                <a:gd name="T102" fmla="*/ 756 w 1182"/>
                <a:gd name="T103" fmla="*/ 1161 h 1179"/>
                <a:gd name="T104" fmla="*/ 755 w 1182"/>
                <a:gd name="T105" fmla="*/ 1055 h 1179"/>
                <a:gd name="T106" fmla="*/ 819 w 1182"/>
                <a:gd name="T107" fmla="*/ 1027 h 1179"/>
                <a:gd name="T108" fmla="*/ 897 w 1182"/>
                <a:gd name="T109" fmla="*/ 1099 h 1179"/>
                <a:gd name="T110" fmla="*/ 970 w 1182"/>
                <a:gd name="T111" fmla="*/ 1047 h 1179"/>
                <a:gd name="T112" fmla="*/ 927 w 1182"/>
                <a:gd name="T113" fmla="*/ 951 h 1179"/>
                <a:gd name="T114" fmla="*/ 975 w 1182"/>
                <a:gd name="T115" fmla="*/ 898 h 1179"/>
                <a:gd name="T116" fmla="*/ 1076 w 1182"/>
                <a:gd name="T117" fmla="*/ 932 h 1179"/>
                <a:gd name="T118" fmla="*/ 1121 w 1182"/>
                <a:gd name="T119" fmla="*/ 856 h 1179"/>
                <a:gd name="T120" fmla="*/ 1042 w 1182"/>
                <a:gd name="T121" fmla="*/ 786 h 1179"/>
                <a:gd name="T122" fmla="*/ 1066 w 1182"/>
                <a:gd name="T123" fmla="*/ 716 h 1179"/>
                <a:gd name="T124" fmla="*/ 1172 w 1182"/>
                <a:gd name="T125" fmla="*/ 70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2" h="1179">
                  <a:moveTo>
                    <a:pt x="1172" y="706"/>
                  </a:moveTo>
                  <a:cubicBezTo>
                    <a:pt x="1177" y="678"/>
                    <a:pt x="1181" y="649"/>
                    <a:pt x="1182" y="619"/>
                  </a:cubicBezTo>
                  <a:cubicBezTo>
                    <a:pt x="1082" y="588"/>
                    <a:pt x="1082" y="588"/>
                    <a:pt x="1082" y="588"/>
                  </a:cubicBezTo>
                  <a:cubicBezTo>
                    <a:pt x="1082" y="562"/>
                    <a:pt x="1080" y="536"/>
                    <a:pt x="1075" y="511"/>
                  </a:cubicBezTo>
                  <a:cubicBezTo>
                    <a:pt x="1168" y="459"/>
                    <a:pt x="1168" y="459"/>
                    <a:pt x="1168" y="459"/>
                  </a:cubicBezTo>
                  <a:cubicBezTo>
                    <a:pt x="1161" y="431"/>
                    <a:pt x="1153" y="403"/>
                    <a:pt x="1143" y="377"/>
                  </a:cubicBezTo>
                  <a:cubicBezTo>
                    <a:pt x="1038" y="389"/>
                    <a:pt x="1038" y="389"/>
                    <a:pt x="1038" y="389"/>
                  </a:cubicBezTo>
                  <a:cubicBezTo>
                    <a:pt x="1027" y="364"/>
                    <a:pt x="1014" y="341"/>
                    <a:pt x="999" y="319"/>
                  </a:cubicBezTo>
                  <a:cubicBezTo>
                    <a:pt x="1062" y="234"/>
                    <a:pt x="1062" y="234"/>
                    <a:pt x="1062" y="234"/>
                  </a:cubicBezTo>
                  <a:cubicBezTo>
                    <a:pt x="1045" y="211"/>
                    <a:pt x="1026" y="190"/>
                    <a:pt x="1006" y="171"/>
                  </a:cubicBezTo>
                  <a:cubicBezTo>
                    <a:pt x="916" y="224"/>
                    <a:pt x="916" y="224"/>
                    <a:pt x="916" y="224"/>
                  </a:cubicBezTo>
                  <a:cubicBezTo>
                    <a:pt x="895" y="206"/>
                    <a:pt x="873" y="189"/>
                    <a:pt x="850" y="175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48" y="58"/>
                    <a:pt x="823" y="47"/>
                    <a:pt x="797" y="37"/>
                  </a:cubicBezTo>
                  <a:cubicBezTo>
                    <a:pt x="735" y="123"/>
                    <a:pt x="735" y="123"/>
                    <a:pt x="735" y="123"/>
                  </a:cubicBezTo>
                  <a:cubicBezTo>
                    <a:pt x="709" y="115"/>
                    <a:pt x="682" y="109"/>
                    <a:pt x="654" y="105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19" y="1"/>
                    <a:pt x="605" y="0"/>
                    <a:pt x="591" y="0"/>
                  </a:cubicBezTo>
                  <a:cubicBezTo>
                    <a:pt x="577" y="0"/>
                    <a:pt x="563" y="1"/>
                    <a:pt x="549" y="2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00" y="109"/>
                    <a:pt x="473" y="115"/>
                    <a:pt x="447" y="123"/>
                  </a:cubicBezTo>
                  <a:cubicBezTo>
                    <a:pt x="386" y="37"/>
                    <a:pt x="386" y="37"/>
                    <a:pt x="386" y="37"/>
                  </a:cubicBezTo>
                  <a:cubicBezTo>
                    <a:pt x="359" y="47"/>
                    <a:pt x="334" y="58"/>
                    <a:pt x="310" y="72"/>
                  </a:cubicBezTo>
                  <a:cubicBezTo>
                    <a:pt x="333" y="175"/>
                    <a:pt x="333" y="175"/>
                    <a:pt x="333" y="175"/>
                  </a:cubicBezTo>
                  <a:cubicBezTo>
                    <a:pt x="309" y="189"/>
                    <a:pt x="287" y="206"/>
                    <a:pt x="267" y="224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56" y="190"/>
                    <a:pt x="137" y="211"/>
                    <a:pt x="120" y="234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68" y="341"/>
                    <a:pt x="155" y="364"/>
                    <a:pt x="144" y="38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29" y="403"/>
                    <a:pt x="21" y="431"/>
                    <a:pt x="14" y="459"/>
                  </a:cubicBezTo>
                  <a:cubicBezTo>
                    <a:pt x="107" y="511"/>
                    <a:pt x="107" y="511"/>
                    <a:pt x="107" y="511"/>
                  </a:cubicBezTo>
                  <a:cubicBezTo>
                    <a:pt x="103" y="536"/>
                    <a:pt x="100" y="562"/>
                    <a:pt x="100" y="588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1" y="649"/>
                    <a:pt x="5" y="678"/>
                    <a:pt x="10" y="706"/>
                  </a:cubicBezTo>
                  <a:cubicBezTo>
                    <a:pt x="116" y="716"/>
                    <a:pt x="116" y="716"/>
                    <a:pt x="116" y="716"/>
                  </a:cubicBezTo>
                  <a:cubicBezTo>
                    <a:pt x="122" y="740"/>
                    <a:pt x="130" y="764"/>
                    <a:pt x="140" y="786"/>
                  </a:cubicBezTo>
                  <a:cubicBezTo>
                    <a:pt x="61" y="856"/>
                    <a:pt x="61" y="856"/>
                    <a:pt x="61" y="856"/>
                  </a:cubicBezTo>
                  <a:cubicBezTo>
                    <a:pt x="74" y="883"/>
                    <a:pt x="90" y="908"/>
                    <a:pt x="107" y="932"/>
                  </a:cubicBezTo>
                  <a:cubicBezTo>
                    <a:pt x="207" y="898"/>
                    <a:pt x="207" y="898"/>
                    <a:pt x="207" y="898"/>
                  </a:cubicBezTo>
                  <a:cubicBezTo>
                    <a:pt x="222" y="917"/>
                    <a:pt x="238" y="934"/>
                    <a:pt x="256" y="951"/>
                  </a:cubicBezTo>
                  <a:cubicBezTo>
                    <a:pt x="212" y="1047"/>
                    <a:pt x="212" y="1047"/>
                    <a:pt x="212" y="1047"/>
                  </a:cubicBezTo>
                  <a:cubicBezTo>
                    <a:pt x="235" y="1066"/>
                    <a:pt x="259" y="1083"/>
                    <a:pt x="285" y="1099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384" y="1038"/>
                    <a:pt x="405" y="1047"/>
                    <a:pt x="427" y="1055"/>
                  </a:cubicBezTo>
                  <a:cubicBezTo>
                    <a:pt x="426" y="1161"/>
                    <a:pt x="426" y="1161"/>
                    <a:pt x="426" y="1161"/>
                  </a:cubicBezTo>
                  <a:cubicBezTo>
                    <a:pt x="455" y="1169"/>
                    <a:pt x="484" y="1175"/>
                    <a:pt x="514" y="1179"/>
                  </a:cubicBezTo>
                  <a:cubicBezTo>
                    <a:pt x="557" y="1082"/>
                    <a:pt x="557" y="1082"/>
                    <a:pt x="557" y="1082"/>
                  </a:cubicBezTo>
                  <a:cubicBezTo>
                    <a:pt x="568" y="1083"/>
                    <a:pt x="580" y="1083"/>
                    <a:pt x="591" y="1083"/>
                  </a:cubicBezTo>
                  <a:cubicBezTo>
                    <a:pt x="603" y="1083"/>
                    <a:pt x="614" y="1083"/>
                    <a:pt x="626" y="1082"/>
                  </a:cubicBezTo>
                  <a:cubicBezTo>
                    <a:pt x="668" y="1179"/>
                    <a:pt x="668" y="1179"/>
                    <a:pt x="668" y="1179"/>
                  </a:cubicBezTo>
                  <a:cubicBezTo>
                    <a:pt x="698" y="1175"/>
                    <a:pt x="728" y="1169"/>
                    <a:pt x="756" y="1161"/>
                  </a:cubicBezTo>
                  <a:cubicBezTo>
                    <a:pt x="755" y="1055"/>
                    <a:pt x="755" y="1055"/>
                    <a:pt x="755" y="1055"/>
                  </a:cubicBezTo>
                  <a:cubicBezTo>
                    <a:pt x="777" y="1047"/>
                    <a:pt x="799" y="1038"/>
                    <a:pt x="819" y="1027"/>
                  </a:cubicBezTo>
                  <a:cubicBezTo>
                    <a:pt x="897" y="1099"/>
                    <a:pt x="897" y="1099"/>
                    <a:pt x="897" y="1099"/>
                  </a:cubicBezTo>
                  <a:cubicBezTo>
                    <a:pt x="923" y="1083"/>
                    <a:pt x="947" y="1066"/>
                    <a:pt x="970" y="1047"/>
                  </a:cubicBezTo>
                  <a:cubicBezTo>
                    <a:pt x="927" y="951"/>
                    <a:pt x="927" y="951"/>
                    <a:pt x="927" y="951"/>
                  </a:cubicBezTo>
                  <a:cubicBezTo>
                    <a:pt x="944" y="934"/>
                    <a:pt x="960" y="917"/>
                    <a:pt x="975" y="898"/>
                  </a:cubicBezTo>
                  <a:cubicBezTo>
                    <a:pt x="1076" y="932"/>
                    <a:pt x="1076" y="932"/>
                    <a:pt x="1076" y="932"/>
                  </a:cubicBezTo>
                  <a:cubicBezTo>
                    <a:pt x="1093" y="908"/>
                    <a:pt x="1108" y="883"/>
                    <a:pt x="1121" y="856"/>
                  </a:cubicBezTo>
                  <a:cubicBezTo>
                    <a:pt x="1042" y="786"/>
                    <a:pt x="1042" y="786"/>
                    <a:pt x="1042" y="786"/>
                  </a:cubicBezTo>
                  <a:cubicBezTo>
                    <a:pt x="1052" y="764"/>
                    <a:pt x="1060" y="740"/>
                    <a:pt x="1066" y="716"/>
                  </a:cubicBezTo>
                  <a:lnTo>
                    <a:pt x="1172" y="706"/>
                  </a:lnTo>
                  <a:close/>
                </a:path>
              </a:pathLst>
            </a:custGeom>
            <a:solidFill>
              <a:srgbClr val="016AA3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87"/>
            <p:cNvSpPr>
              <a:spLocks noChangeArrowheads="1"/>
            </p:cNvSpPr>
            <p:nvPr/>
          </p:nvSpPr>
          <p:spPr bwMode="auto">
            <a:xfrm>
              <a:off x="1710450" y="2882255"/>
              <a:ext cx="1288877" cy="1287287"/>
            </a:xfrm>
            <a:prstGeom prst="ellipse">
              <a:avLst/>
            </a:prstGeom>
            <a:solidFill>
              <a:srgbClr val="01568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87"/>
            <p:cNvSpPr>
              <a:spLocks noChangeArrowheads="1"/>
            </p:cNvSpPr>
            <p:nvPr/>
          </p:nvSpPr>
          <p:spPr bwMode="auto">
            <a:xfrm>
              <a:off x="1822295" y="2993961"/>
              <a:ext cx="1065187" cy="1063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Arc 125"/>
          <p:cNvSpPr>
            <a:spLocks noChangeArrowheads="1"/>
          </p:cNvSpPr>
          <p:nvPr/>
        </p:nvSpPr>
        <p:spPr bwMode="auto">
          <a:xfrm>
            <a:off x="1956393" y="2508147"/>
            <a:ext cx="2523113" cy="2520000"/>
          </a:xfrm>
          <a:prstGeom prst="arc">
            <a:avLst>
              <a:gd name="adj1" fmla="val 13742682"/>
              <a:gd name="adj2" fmla="val 18423165"/>
            </a:avLst>
          </a:prstGeom>
          <a:noFill/>
          <a:ln w="571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7" name="Group 126"/>
          <p:cNvGrpSpPr/>
          <p:nvPr/>
        </p:nvGrpSpPr>
        <p:grpSpPr>
          <a:xfrm>
            <a:off x="3643202" y="2756552"/>
            <a:ext cx="2027545" cy="2023190"/>
            <a:chOff x="1437463" y="2610443"/>
            <a:chExt cx="1834855" cy="1830914"/>
          </a:xfrm>
        </p:grpSpPr>
        <p:sp>
          <p:nvSpPr>
            <p:cNvPr id="235" name="Freeform 84"/>
            <p:cNvSpPr>
              <a:spLocks/>
            </p:cNvSpPr>
            <p:nvPr/>
          </p:nvSpPr>
          <p:spPr bwMode="auto">
            <a:xfrm>
              <a:off x="1437463" y="2610443"/>
              <a:ext cx="1834855" cy="1830914"/>
            </a:xfrm>
            <a:custGeom>
              <a:avLst/>
              <a:gdLst>
                <a:gd name="T0" fmla="*/ 1172 w 1182"/>
                <a:gd name="T1" fmla="*/ 706 h 1179"/>
                <a:gd name="T2" fmla="*/ 1182 w 1182"/>
                <a:gd name="T3" fmla="*/ 619 h 1179"/>
                <a:gd name="T4" fmla="*/ 1082 w 1182"/>
                <a:gd name="T5" fmla="*/ 588 h 1179"/>
                <a:gd name="T6" fmla="*/ 1075 w 1182"/>
                <a:gd name="T7" fmla="*/ 511 h 1179"/>
                <a:gd name="T8" fmla="*/ 1168 w 1182"/>
                <a:gd name="T9" fmla="*/ 459 h 1179"/>
                <a:gd name="T10" fmla="*/ 1143 w 1182"/>
                <a:gd name="T11" fmla="*/ 377 h 1179"/>
                <a:gd name="T12" fmla="*/ 1038 w 1182"/>
                <a:gd name="T13" fmla="*/ 389 h 1179"/>
                <a:gd name="T14" fmla="*/ 999 w 1182"/>
                <a:gd name="T15" fmla="*/ 319 h 1179"/>
                <a:gd name="T16" fmla="*/ 1062 w 1182"/>
                <a:gd name="T17" fmla="*/ 234 h 1179"/>
                <a:gd name="T18" fmla="*/ 1006 w 1182"/>
                <a:gd name="T19" fmla="*/ 171 h 1179"/>
                <a:gd name="T20" fmla="*/ 916 w 1182"/>
                <a:gd name="T21" fmla="*/ 224 h 1179"/>
                <a:gd name="T22" fmla="*/ 850 w 1182"/>
                <a:gd name="T23" fmla="*/ 175 h 1179"/>
                <a:gd name="T24" fmla="*/ 873 w 1182"/>
                <a:gd name="T25" fmla="*/ 72 h 1179"/>
                <a:gd name="T26" fmla="*/ 797 w 1182"/>
                <a:gd name="T27" fmla="*/ 37 h 1179"/>
                <a:gd name="T28" fmla="*/ 735 w 1182"/>
                <a:gd name="T29" fmla="*/ 123 h 1179"/>
                <a:gd name="T30" fmla="*/ 654 w 1182"/>
                <a:gd name="T31" fmla="*/ 105 h 1179"/>
                <a:gd name="T32" fmla="*/ 633 w 1182"/>
                <a:gd name="T33" fmla="*/ 2 h 1179"/>
                <a:gd name="T34" fmla="*/ 591 w 1182"/>
                <a:gd name="T35" fmla="*/ 0 h 1179"/>
                <a:gd name="T36" fmla="*/ 549 w 1182"/>
                <a:gd name="T37" fmla="*/ 2 h 1179"/>
                <a:gd name="T38" fmla="*/ 528 w 1182"/>
                <a:gd name="T39" fmla="*/ 105 h 1179"/>
                <a:gd name="T40" fmla="*/ 447 w 1182"/>
                <a:gd name="T41" fmla="*/ 123 h 1179"/>
                <a:gd name="T42" fmla="*/ 386 w 1182"/>
                <a:gd name="T43" fmla="*/ 37 h 1179"/>
                <a:gd name="T44" fmla="*/ 310 w 1182"/>
                <a:gd name="T45" fmla="*/ 72 h 1179"/>
                <a:gd name="T46" fmla="*/ 333 w 1182"/>
                <a:gd name="T47" fmla="*/ 175 h 1179"/>
                <a:gd name="T48" fmla="*/ 267 w 1182"/>
                <a:gd name="T49" fmla="*/ 224 h 1179"/>
                <a:gd name="T50" fmla="*/ 176 w 1182"/>
                <a:gd name="T51" fmla="*/ 171 h 1179"/>
                <a:gd name="T52" fmla="*/ 120 w 1182"/>
                <a:gd name="T53" fmla="*/ 234 h 1179"/>
                <a:gd name="T54" fmla="*/ 183 w 1182"/>
                <a:gd name="T55" fmla="*/ 319 h 1179"/>
                <a:gd name="T56" fmla="*/ 144 w 1182"/>
                <a:gd name="T57" fmla="*/ 389 h 1179"/>
                <a:gd name="T58" fmla="*/ 40 w 1182"/>
                <a:gd name="T59" fmla="*/ 377 h 1179"/>
                <a:gd name="T60" fmla="*/ 14 w 1182"/>
                <a:gd name="T61" fmla="*/ 459 h 1179"/>
                <a:gd name="T62" fmla="*/ 107 w 1182"/>
                <a:gd name="T63" fmla="*/ 511 h 1179"/>
                <a:gd name="T64" fmla="*/ 100 w 1182"/>
                <a:gd name="T65" fmla="*/ 588 h 1179"/>
                <a:gd name="T66" fmla="*/ 0 w 1182"/>
                <a:gd name="T67" fmla="*/ 619 h 1179"/>
                <a:gd name="T68" fmla="*/ 10 w 1182"/>
                <a:gd name="T69" fmla="*/ 706 h 1179"/>
                <a:gd name="T70" fmla="*/ 116 w 1182"/>
                <a:gd name="T71" fmla="*/ 716 h 1179"/>
                <a:gd name="T72" fmla="*/ 140 w 1182"/>
                <a:gd name="T73" fmla="*/ 786 h 1179"/>
                <a:gd name="T74" fmla="*/ 61 w 1182"/>
                <a:gd name="T75" fmla="*/ 856 h 1179"/>
                <a:gd name="T76" fmla="*/ 107 w 1182"/>
                <a:gd name="T77" fmla="*/ 932 h 1179"/>
                <a:gd name="T78" fmla="*/ 207 w 1182"/>
                <a:gd name="T79" fmla="*/ 898 h 1179"/>
                <a:gd name="T80" fmla="*/ 256 w 1182"/>
                <a:gd name="T81" fmla="*/ 951 h 1179"/>
                <a:gd name="T82" fmla="*/ 212 w 1182"/>
                <a:gd name="T83" fmla="*/ 1047 h 1179"/>
                <a:gd name="T84" fmla="*/ 285 w 1182"/>
                <a:gd name="T85" fmla="*/ 1099 h 1179"/>
                <a:gd name="T86" fmla="*/ 363 w 1182"/>
                <a:gd name="T87" fmla="*/ 1027 h 1179"/>
                <a:gd name="T88" fmla="*/ 427 w 1182"/>
                <a:gd name="T89" fmla="*/ 1055 h 1179"/>
                <a:gd name="T90" fmla="*/ 426 w 1182"/>
                <a:gd name="T91" fmla="*/ 1161 h 1179"/>
                <a:gd name="T92" fmla="*/ 514 w 1182"/>
                <a:gd name="T93" fmla="*/ 1179 h 1179"/>
                <a:gd name="T94" fmla="*/ 557 w 1182"/>
                <a:gd name="T95" fmla="*/ 1082 h 1179"/>
                <a:gd name="T96" fmla="*/ 591 w 1182"/>
                <a:gd name="T97" fmla="*/ 1083 h 1179"/>
                <a:gd name="T98" fmla="*/ 626 w 1182"/>
                <a:gd name="T99" fmla="*/ 1082 h 1179"/>
                <a:gd name="T100" fmla="*/ 668 w 1182"/>
                <a:gd name="T101" fmla="*/ 1179 h 1179"/>
                <a:gd name="T102" fmla="*/ 756 w 1182"/>
                <a:gd name="T103" fmla="*/ 1161 h 1179"/>
                <a:gd name="T104" fmla="*/ 755 w 1182"/>
                <a:gd name="T105" fmla="*/ 1055 h 1179"/>
                <a:gd name="T106" fmla="*/ 819 w 1182"/>
                <a:gd name="T107" fmla="*/ 1027 h 1179"/>
                <a:gd name="T108" fmla="*/ 897 w 1182"/>
                <a:gd name="T109" fmla="*/ 1099 h 1179"/>
                <a:gd name="T110" fmla="*/ 970 w 1182"/>
                <a:gd name="T111" fmla="*/ 1047 h 1179"/>
                <a:gd name="T112" fmla="*/ 927 w 1182"/>
                <a:gd name="T113" fmla="*/ 951 h 1179"/>
                <a:gd name="T114" fmla="*/ 975 w 1182"/>
                <a:gd name="T115" fmla="*/ 898 h 1179"/>
                <a:gd name="T116" fmla="*/ 1076 w 1182"/>
                <a:gd name="T117" fmla="*/ 932 h 1179"/>
                <a:gd name="T118" fmla="*/ 1121 w 1182"/>
                <a:gd name="T119" fmla="*/ 856 h 1179"/>
                <a:gd name="T120" fmla="*/ 1042 w 1182"/>
                <a:gd name="T121" fmla="*/ 786 h 1179"/>
                <a:gd name="T122" fmla="*/ 1066 w 1182"/>
                <a:gd name="T123" fmla="*/ 716 h 1179"/>
                <a:gd name="T124" fmla="*/ 1172 w 1182"/>
                <a:gd name="T125" fmla="*/ 70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2" h="1179">
                  <a:moveTo>
                    <a:pt x="1172" y="706"/>
                  </a:moveTo>
                  <a:cubicBezTo>
                    <a:pt x="1177" y="678"/>
                    <a:pt x="1181" y="649"/>
                    <a:pt x="1182" y="619"/>
                  </a:cubicBezTo>
                  <a:cubicBezTo>
                    <a:pt x="1082" y="588"/>
                    <a:pt x="1082" y="588"/>
                    <a:pt x="1082" y="588"/>
                  </a:cubicBezTo>
                  <a:cubicBezTo>
                    <a:pt x="1082" y="562"/>
                    <a:pt x="1080" y="536"/>
                    <a:pt x="1075" y="511"/>
                  </a:cubicBezTo>
                  <a:cubicBezTo>
                    <a:pt x="1168" y="459"/>
                    <a:pt x="1168" y="459"/>
                    <a:pt x="1168" y="459"/>
                  </a:cubicBezTo>
                  <a:cubicBezTo>
                    <a:pt x="1161" y="431"/>
                    <a:pt x="1153" y="403"/>
                    <a:pt x="1143" y="377"/>
                  </a:cubicBezTo>
                  <a:cubicBezTo>
                    <a:pt x="1038" y="389"/>
                    <a:pt x="1038" y="389"/>
                    <a:pt x="1038" y="389"/>
                  </a:cubicBezTo>
                  <a:cubicBezTo>
                    <a:pt x="1027" y="364"/>
                    <a:pt x="1014" y="341"/>
                    <a:pt x="999" y="319"/>
                  </a:cubicBezTo>
                  <a:cubicBezTo>
                    <a:pt x="1062" y="234"/>
                    <a:pt x="1062" y="234"/>
                    <a:pt x="1062" y="234"/>
                  </a:cubicBezTo>
                  <a:cubicBezTo>
                    <a:pt x="1045" y="211"/>
                    <a:pt x="1026" y="190"/>
                    <a:pt x="1006" y="171"/>
                  </a:cubicBezTo>
                  <a:cubicBezTo>
                    <a:pt x="916" y="224"/>
                    <a:pt x="916" y="224"/>
                    <a:pt x="916" y="224"/>
                  </a:cubicBezTo>
                  <a:cubicBezTo>
                    <a:pt x="895" y="206"/>
                    <a:pt x="873" y="189"/>
                    <a:pt x="850" y="175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48" y="58"/>
                    <a:pt x="823" y="47"/>
                    <a:pt x="797" y="37"/>
                  </a:cubicBezTo>
                  <a:cubicBezTo>
                    <a:pt x="735" y="123"/>
                    <a:pt x="735" y="123"/>
                    <a:pt x="735" y="123"/>
                  </a:cubicBezTo>
                  <a:cubicBezTo>
                    <a:pt x="709" y="115"/>
                    <a:pt x="682" y="109"/>
                    <a:pt x="654" y="105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19" y="1"/>
                    <a:pt x="605" y="0"/>
                    <a:pt x="591" y="0"/>
                  </a:cubicBezTo>
                  <a:cubicBezTo>
                    <a:pt x="577" y="0"/>
                    <a:pt x="563" y="1"/>
                    <a:pt x="549" y="2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00" y="109"/>
                    <a:pt x="473" y="115"/>
                    <a:pt x="447" y="123"/>
                  </a:cubicBezTo>
                  <a:cubicBezTo>
                    <a:pt x="386" y="37"/>
                    <a:pt x="386" y="37"/>
                    <a:pt x="386" y="37"/>
                  </a:cubicBezTo>
                  <a:cubicBezTo>
                    <a:pt x="359" y="47"/>
                    <a:pt x="334" y="58"/>
                    <a:pt x="310" y="72"/>
                  </a:cubicBezTo>
                  <a:cubicBezTo>
                    <a:pt x="333" y="175"/>
                    <a:pt x="333" y="175"/>
                    <a:pt x="333" y="175"/>
                  </a:cubicBezTo>
                  <a:cubicBezTo>
                    <a:pt x="309" y="189"/>
                    <a:pt x="287" y="206"/>
                    <a:pt x="267" y="224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56" y="190"/>
                    <a:pt x="137" y="211"/>
                    <a:pt x="120" y="234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68" y="341"/>
                    <a:pt x="155" y="364"/>
                    <a:pt x="144" y="38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29" y="403"/>
                    <a:pt x="21" y="431"/>
                    <a:pt x="14" y="459"/>
                  </a:cubicBezTo>
                  <a:cubicBezTo>
                    <a:pt x="107" y="511"/>
                    <a:pt x="107" y="511"/>
                    <a:pt x="107" y="511"/>
                  </a:cubicBezTo>
                  <a:cubicBezTo>
                    <a:pt x="103" y="536"/>
                    <a:pt x="100" y="562"/>
                    <a:pt x="100" y="588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1" y="649"/>
                    <a:pt x="5" y="678"/>
                    <a:pt x="10" y="706"/>
                  </a:cubicBezTo>
                  <a:cubicBezTo>
                    <a:pt x="116" y="716"/>
                    <a:pt x="116" y="716"/>
                    <a:pt x="116" y="716"/>
                  </a:cubicBezTo>
                  <a:cubicBezTo>
                    <a:pt x="122" y="740"/>
                    <a:pt x="130" y="764"/>
                    <a:pt x="140" y="786"/>
                  </a:cubicBezTo>
                  <a:cubicBezTo>
                    <a:pt x="61" y="856"/>
                    <a:pt x="61" y="856"/>
                    <a:pt x="61" y="856"/>
                  </a:cubicBezTo>
                  <a:cubicBezTo>
                    <a:pt x="74" y="883"/>
                    <a:pt x="90" y="908"/>
                    <a:pt x="107" y="932"/>
                  </a:cubicBezTo>
                  <a:cubicBezTo>
                    <a:pt x="207" y="898"/>
                    <a:pt x="207" y="898"/>
                    <a:pt x="207" y="898"/>
                  </a:cubicBezTo>
                  <a:cubicBezTo>
                    <a:pt x="222" y="917"/>
                    <a:pt x="238" y="934"/>
                    <a:pt x="256" y="951"/>
                  </a:cubicBezTo>
                  <a:cubicBezTo>
                    <a:pt x="212" y="1047"/>
                    <a:pt x="212" y="1047"/>
                    <a:pt x="212" y="1047"/>
                  </a:cubicBezTo>
                  <a:cubicBezTo>
                    <a:pt x="235" y="1066"/>
                    <a:pt x="259" y="1083"/>
                    <a:pt x="285" y="1099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384" y="1038"/>
                    <a:pt x="405" y="1047"/>
                    <a:pt x="427" y="1055"/>
                  </a:cubicBezTo>
                  <a:cubicBezTo>
                    <a:pt x="426" y="1161"/>
                    <a:pt x="426" y="1161"/>
                    <a:pt x="426" y="1161"/>
                  </a:cubicBezTo>
                  <a:cubicBezTo>
                    <a:pt x="455" y="1169"/>
                    <a:pt x="484" y="1175"/>
                    <a:pt x="514" y="1179"/>
                  </a:cubicBezTo>
                  <a:cubicBezTo>
                    <a:pt x="557" y="1082"/>
                    <a:pt x="557" y="1082"/>
                    <a:pt x="557" y="1082"/>
                  </a:cubicBezTo>
                  <a:cubicBezTo>
                    <a:pt x="568" y="1083"/>
                    <a:pt x="580" y="1083"/>
                    <a:pt x="591" y="1083"/>
                  </a:cubicBezTo>
                  <a:cubicBezTo>
                    <a:pt x="603" y="1083"/>
                    <a:pt x="614" y="1083"/>
                    <a:pt x="626" y="1082"/>
                  </a:cubicBezTo>
                  <a:cubicBezTo>
                    <a:pt x="668" y="1179"/>
                    <a:pt x="668" y="1179"/>
                    <a:pt x="668" y="1179"/>
                  </a:cubicBezTo>
                  <a:cubicBezTo>
                    <a:pt x="698" y="1175"/>
                    <a:pt x="728" y="1169"/>
                    <a:pt x="756" y="1161"/>
                  </a:cubicBezTo>
                  <a:cubicBezTo>
                    <a:pt x="755" y="1055"/>
                    <a:pt x="755" y="1055"/>
                    <a:pt x="755" y="1055"/>
                  </a:cubicBezTo>
                  <a:cubicBezTo>
                    <a:pt x="777" y="1047"/>
                    <a:pt x="799" y="1038"/>
                    <a:pt x="819" y="1027"/>
                  </a:cubicBezTo>
                  <a:cubicBezTo>
                    <a:pt x="897" y="1099"/>
                    <a:pt x="897" y="1099"/>
                    <a:pt x="897" y="1099"/>
                  </a:cubicBezTo>
                  <a:cubicBezTo>
                    <a:pt x="923" y="1083"/>
                    <a:pt x="947" y="1066"/>
                    <a:pt x="970" y="1047"/>
                  </a:cubicBezTo>
                  <a:cubicBezTo>
                    <a:pt x="927" y="951"/>
                    <a:pt x="927" y="951"/>
                    <a:pt x="927" y="951"/>
                  </a:cubicBezTo>
                  <a:cubicBezTo>
                    <a:pt x="944" y="934"/>
                    <a:pt x="960" y="917"/>
                    <a:pt x="975" y="898"/>
                  </a:cubicBezTo>
                  <a:cubicBezTo>
                    <a:pt x="1076" y="932"/>
                    <a:pt x="1076" y="932"/>
                    <a:pt x="1076" y="932"/>
                  </a:cubicBezTo>
                  <a:cubicBezTo>
                    <a:pt x="1093" y="908"/>
                    <a:pt x="1108" y="883"/>
                    <a:pt x="1121" y="856"/>
                  </a:cubicBezTo>
                  <a:cubicBezTo>
                    <a:pt x="1042" y="786"/>
                    <a:pt x="1042" y="786"/>
                    <a:pt x="1042" y="786"/>
                  </a:cubicBezTo>
                  <a:cubicBezTo>
                    <a:pt x="1052" y="764"/>
                    <a:pt x="1060" y="740"/>
                    <a:pt x="1066" y="716"/>
                  </a:cubicBezTo>
                  <a:lnTo>
                    <a:pt x="1172" y="706"/>
                  </a:lnTo>
                  <a:close/>
                </a:path>
              </a:pathLst>
            </a:custGeom>
            <a:solidFill>
              <a:srgbClr val="46B688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Oval 87"/>
            <p:cNvSpPr>
              <a:spLocks noChangeArrowheads="1"/>
            </p:cNvSpPr>
            <p:nvPr/>
          </p:nvSpPr>
          <p:spPr bwMode="auto">
            <a:xfrm>
              <a:off x="1710450" y="2882256"/>
              <a:ext cx="1288877" cy="1287287"/>
            </a:xfrm>
            <a:prstGeom prst="ellipse">
              <a:avLst/>
            </a:prstGeom>
            <a:solidFill>
              <a:srgbClr val="38906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87"/>
            <p:cNvSpPr>
              <a:spLocks noChangeArrowheads="1"/>
            </p:cNvSpPr>
            <p:nvPr/>
          </p:nvSpPr>
          <p:spPr bwMode="auto">
            <a:xfrm>
              <a:off x="1822295" y="2993961"/>
              <a:ext cx="1065187" cy="1063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082227" y="2756551"/>
            <a:ext cx="2027544" cy="2023190"/>
            <a:chOff x="1437462" y="2610442"/>
            <a:chExt cx="1834854" cy="1830914"/>
          </a:xfrm>
        </p:grpSpPr>
        <p:sp>
          <p:nvSpPr>
            <p:cNvPr id="232" name="Freeform 84"/>
            <p:cNvSpPr>
              <a:spLocks/>
            </p:cNvSpPr>
            <p:nvPr/>
          </p:nvSpPr>
          <p:spPr bwMode="auto">
            <a:xfrm>
              <a:off x="1437462" y="2610442"/>
              <a:ext cx="1834854" cy="1830914"/>
            </a:xfrm>
            <a:custGeom>
              <a:avLst/>
              <a:gdLst>
                <a:gd name="T0" fmla="*/ 1172 w 1182"/>
                <a:gd name="T1" fmla="*/ 706 h 1179"/>
                <a:gd name="T2" fmla="*/ 1182 w 1182"/>
                <a:gd name="T3" fmla="*/ 619 h 1179"/>
                <a:gd name="T4" fmla="*/ 1082 w 1182"/>
                <a:gd name="T5" fmla="*/ 588 h 1179"/>
                <a:gd name="T6" fmla="*/ 1075 w 1182"/>
                <a:gd name="T7" fmla="*/ 511 h 1179"/>
                <a:gd name="T8" fmla="*/ 1168 w 1182"/>
                <a:gd name="T9" fmla="*/ 459 h 1179"/>
                <a:gd name="T10" fmla="*/ 1143 w 1182"/>
                <a:gd name="T11" fmla="*/ 377 h 1179"/>
                <a:gd name="T12" fmla="*/ 1038 w 1182"/>
                <a:gd name="T13" fmla="*/ 389 h 1179"/>
                <a:gd name="T14" fmla="*/ 999 w 1182"/>
                <a:gd name="T15" fmla="*/ 319 h 1179"/>
                <a:gd name="T16" fmla="*/ 1062 w 1182"/>
                <a:gd name="T17" fmla="*/ 234 h 1179"/>
                <a:gd name="T18" fmla="*/ 1006 w 1182"/>
                <a:gd name="T19" fmla="*/ 171 h 1179"/>
                <a:gd name="T20" fmla="*/ 916 w 1182"/>
                <a:gd name="T21" fmla="*/ 224 h 1179"/>
                <a:gd name="T22" fmla="*/ 850 w 1182"/>
                <a:gd name="T23" fmla="*/ 175 h 1179"/>
                <a:gd name="T24" fmla="*/ 873 w 1182"/>
                <a:gd name="T25" fmla="*/ 72 h 1179"/>
                <a:gd name="T26" fmla="*/ 797 w 1182"/>
                <a:gd name="T27" fmla="*/ 37 h 1179"/>
                <a:gd name="T28" fmla="*/ 735 w 1182"/>
                <a:gd name="T29" fmla="*/ 123 h 1179"/>
                <a:gd name="T30" fmla="*/ 654 w 1182"/>
                <a:gd name="T31" fmla="*/ 105 h 1179"/>
                <a:gd name="T32" fmla="*/ 633 w 1182"/>
                <a:gd name="T33" fmla="*/ 2 h 1179"/>
                <a:gd name="T34" fmla="*/ 591 w 1182"/>
                <a:gd name="T35" fmla="*/ 0 h 1179"/>
                <a:gd name="T36" fmla="*/ 549 w 1182"/>
                <a:gd name="T37" fmla="*/ 2 h 1179"/>
                <a:gd name="T38" fmla="*/ 528 w 1182"/>
                <a:gd name="T39" fmla="*/ 105 h 1179"/>
                <a:gd name="T40" fmla="*/ 447 w 1182"/>
                <a:gd name="T41" fmla="*/ 123 h 1179"/>
                <a:gd name="T42" fmla="*/ 386 w 1182"/>
                <a:gd name="T43" fmla="*/ 37 h 1179"/>
                <a:gd name="T44" fmla="*/ 310 w 1182"/>
                <a:gd name="T45" fmla="*/ 72 h 1179"/>
                <a:gd name="T46" fmla="*/ 333 w 1182"/>
                <a:gd name="T47" fmla="*/ 175 h 1179"/>
                <a:gd name="T48" fmla="*/ 267 w 1182"/>
                <a:gd name="T49" fmla="*/ 224 h 1179"/>
                <a:gd name="T50" fmla="*/ 176 w 1182"/>
                <a:gd name="T51" fmla="*/ 171 h 1179"/>
                <a:gd name="T52" fmla="*/ 120 w 1182"/>
                <a:gd name="T53" fmla="*/ 234 h 1179"/>
                <a:gd name="T54" fmla="*/ 183 w 1182"/>
                <a:gd name="T55" fmla="*/ 319 h 1179"/>
                <a:gd name="T56" fmla="*/ 144 w 1182"/>
                <a:gd name="T57" fmla="*/ 389 h 1179"/>
                <a:gd name="T58" fmla="*/ 40 w 1182"/>
                <a:gd name="T59" fmla="*/ 377 h 1179"/>
                <a:gd name="T60" fmla="*/ 14 w 1182"/>
                <a:gd name="T61" fmla="*/ 459 h 1179"/>
                <a:gd name="T62" fmla="*/ 107 w 1182"/>
                <a:gd name="T63" fmla="*/ 511 h 1179"/>
                <a:gd name="T64" fmla="*/ 100 w 1182"/>
                <a:gd name="T65" fmla="*/ 588 h 1179"/>
                <a:gd name="T66" fmla="*/ 0 w 1182"/>
                <a:gd name="T67" fmla="*/ 619 h 1179"/>
                <a:gd name="T68" fmla="*/ 10 w 1182"/>
                <a:gd name="T69" fmla="*/ 706 h 1179"/>
                <a:gd name="T70" fmla="*/ 116 w 1182"/>
                <a:gd name="T71" fmla="*/ 716 h 1179"/>
                <a:gd name="T72" fmla="*/ 140 w 1182"/>
                <a:gd name="T73" fmla="*/ 786 h 1179"/>
                <a:gd name="T74" fmla="*/ 61 w 1182"/>
                <a:gd name="T75" fmla="*/ 856 h 1179"/>
                <a:gd name="T76" fmla="*/ 107 w 1182"/>
                <a:gd name="T77" fmla="*/ 932 h 1179"/>
                <a:gd name="T78" fmla="*/ 207 w 1182"/>
                <a:gd name="T79" fmla="*/ 898 h 1179"/>
                <a:gd name="T80" fmla="*/ 256 w 1182"/>
                <a:gd name="T81" fmla="*/ 951 h 1179"/>
                <a:gd name="T82" fmla="*/ 212 w 1182"/>
                <a:gd name="T83" fmla="*/ 1047 h 1179"/>
                <a:gd name="T84" fmla="*/ 285 w 1182"/>
                <a:gd name="T85" fmla="*/ 1099 h 1179"/>
                <a:gd name="T86" fmla="*/ 363 w 1182"/>
                <a:gd name="T87" fmla="*/ 1027 h 1179"/>
                <a:gd name="T88" fmla="*/ 427 w 1182"/>
                <a:gd name="T89" fmla="*/ 1055 h 1179"/>
                <a:gd name="T90" fmla="*/ 426 w 1182"/>
                <a:gd name="T91" fmla="*/ 1161 h 1179"/>
                <a:gd name="T92" fmla="*/ 514 w 1182"/>
                <a:gd name="T93" fmla="*/ 1179 h 1179"/>
                <a:gd name="T94" fmla="*/ 557 w 1182"/>
                <a:gd name="T95" fmla="*/ 1082 h 1179"/>
                <a:gd name="T96" fmla="*/ 591 w 1182"/>
                <a:gd name="T97" fmla="*/ 1083 h 1179"/>
                <a:gd name="T98" fmla="*/ 626 w 1182"/>
                <a:gd name="T99" fmla="*/ 1082 h 1179"/>
                <a:gd name="T100" fmla="*/ 668 w 1182"/>
                <a:gd name="T101" fmla="*/ 1179 h 1179"/>
                <a:gd name="T102" fmla="*/ 756 w 1182"/>
                <a:gd name="T103" fmla="*/ 1161 h 1179"/>
                <a:gd name="T104" fmla="*/ 755 w 1182"/>
                <a:gd name="T105" fmla="*/ 1055 h 1179"/>
                <a:gd name="T106" fmla="*/ 819 w 1182"/>
                <a:gd name="T107" fmla="*/ 1027 h 1179"/>
                <a:gd name="T108" fmla="*/ 897 w 1182"/>
                <a:gd name="T109" fmla="*/ 1099 h 1179"/>
                <a:gd name="T110" fmla="*/ 970 w 1182"/>
                <a:gd name="T111" fmla="*/ 1047 h 1179"/>
                <a:gd name="T112" fmla="*/ 927 w 1182"/>
                <a:gd name="T113" fmla="*/ 951 h 1179"/>
                <a:gd name="T114" fmla="*/ 975 w 1182"/>
                <a:gd name="T115" fmla="*/ 898 h 1179"/>
                <a:gd name="T116" fmla="*/ 1076 w 1182"/>
                <a:gd name="T117" fmla="*/ 932 h 1179"/>
                <a:gd name="T118" fmla="*/ 1121 w 1182"/>
                <a:gd name="T119" fmla="*/ 856 h 1179"/>
                <a:gd name="T120" fmla="*/ 1042 w 1182"/>
                <a:gd name="T121" fmla="*/ 786 h 1179"/>
                <a:gd name="T122" fmla="*/ 1066 w 1182"/>
                <a:gd name="T123" fmla="*/ 716 h 1179"/>
                <a:gd name="T124" fmla="*/ 1172 w 1182"/>
                <a:gd name="T125" fmla="*/ 70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2" h="1179">
                  <a:moveTo>
                    <a:pt x="1172" y="706"/>
                  </a:moveTo>
                  <a:cubicBezTo>
                    <a:pt x="1177" y="678"/>
                    <a:pt x="1181" y="649"/>
                    <a:pt x="1182" y="619"/>
                  </a:cubicBezTo>
                  <a:cubicBezTo>
                    <a:pt x="1082" y="588"/>
                    <a:pt x="1082" y="588"/>
                    <a:pt x="1082" y="588"/>
                  </a:cubicBezTo>
                  <a:cubicBezTo>
                    <a:pt x="1082" y="562"/>
                    <a:pt x="1080" y="536"/>
                    <a:pt x="1075" y="511"/>
                  </a:cubicBezTo>
                  <a:cubicBezTo>
                    <a:pt x="1168" y="459"/>
                    <a:pt x="1168" y="459"/>
                    <a:pt x="1168" y="459"/>
                  </a:cubicBezTo>
                  <a:cubicBezTo>
                    <a:pt x="1161" y="431"/>
                    <a:pt x="1153" y="403"/>
                    <a:pt x="1143" y="377"/>
                  </a:cubicBezTo>
                  <a:cubicBezTo>
                    <a:pt x="1038" y="389"/>
                    <a:pt x="1038" y="389"/>
                    <a:pt x="1038" y="389"/>
                  </a:cubicBezTo>
                  <a:cubicBezTo>
                    <a:pt x="1027" y="364"/>
                    <a:pt x="1014" y="341"/>
                    <a:pt x="999" y="319"/>
                  </a:cubicBezTo>
                  <a:cubicBezTo>
                    <a:pt x="1062" y="234"/>
                    <a:pt x="1062" y="234"/>
                    <a:pt x="1062" y="234"/>
                  </a:cubicBezTo>
                  <a:cubicBezTo>
                    <a:pt x="1045" y="211"/>
                    <a:pt x="1026" y="190"/>
                    <a:pt x="1006" y="171"/>
                  </a:cubicBezTo>
                  <a:cubicBezTo>
                    <a:pt x="916" y="224"/>
                    <a:pt x="916" y="224"/>
                    <a:pt x="916" y="224"/>
                  </a:cubicBezTo>
                  <a:cubicBezTo>
                    <a:pt x="895" y="206"/>
                    <a:pt x="873" y="189"/>
                    <a:pt x="850" y="175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48" y="58"/>
                    <a:pt x="823" y="47"/>
                    <a:pt x="797" y="37"/>
                  </a:cubicBezTo>
                  <a:cubicBezTo>
                    <a:pt x="735" y="123"/>
                    <a:pt x="735" y="123"/>
                    <a:pt x="735" y="123"/>
                  </a:cubicBezTo>
                  <a:cubicBezTo>
                    <a:pt x="709" y="115"/>
                    <a:pt x="682" y="109"/>
                    <a:pt x="654" y="105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19" y="1"/>
                    <a:pt x="605" y="0"/>
                    <a:pt x="591" y="0"/>
                  </a:cubicBezTo>
                  <a:cubicBezTo>
                    <a:pt x="577" y="0"/>
                    <a:pt x="563" y="1"/>
                    <a:pt x="549" y="2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00" y="109"/>
                    <a:pt x="473" y="115"/>
                    <a:pt x="447" y="123"/>
                  </a:cubicBezTo>
                  <a:cubicBezTo>
                    <a:pt x="386" y="37"/>
                    <a:pt x="386" y="37"/>
                    <a:pt x="386" y="37"/>
                  </a:cubicBezTo>
                  <a:cubicBezTo>
                    <a:pt x="359" y="47"/>
                    <a:pt x="334" y="58"/>
                    <a:pt x="310" y="72"/>
                  </a:cubicBezTo>
                  <a:cubicBezTo>
                    <a:pt x="333" y="175"/>
                    <a:pt x="333" y="175"/>
                    <a:pt x="333" y="175"/>
                  </a:cubicBezTo>
                  <a:cubicBezTo>
                    <a:pt x="309" y="189"/>
                    <a:pt x="287" y="206"/>
                    <a:pt x="267" y="224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56" y="190"/>
                    <a:pt x="137" y="211"/>
                    <a:pt x="120" y="234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68" y="341"/>
                    <a:pt x="155" y="364"/>
                    <a:pt x="144" y="38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29" y="403"/>
                    <a:pt x="21" y="431"/>
                    <a:pt x="14" y="459"/>
                  </a:cubicBezTo>
                  <a:cubicBezTo>
                    <a:pt x="107" y="511"/>
                    <a:pt x="107" y="511"/>
                    <a:pt x="107" y="511"/>
                  </a:cubicBezTo>
                  <a:cubicBezTo>
                    <a:pt x="103" y="536"/>
                    <a:pt x="100" y="562"/>
                    <a:pt x="100" y="588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1" y="649"/>
                    <a:pt x="5" y="678"/>
                    <a:pt x="10" y="706"/>
                  </a:cubicBezTo>
                  <a:cubicBezTo>
                    <a:pt x="116" y="716"/>
                    <a:pt x="116" y="716"/>
                    <a:pt x="116" y="716"/>
                  </a:cubicBezTo>
                  <a:cubicBezTo>
                    <a:pt x="122" y="740"/>
                    <a:pt x="130" y="764"/>
                    <a:pt x="140" y="786"/>
                  </a:cubicBezTo>
                  <a:cubicBezTo>
                    <a:pt x="61" y="856"/>
                    <a:pt x="61" y="856"/>
                    <a:pt x="61" y="856"/>
                  </a:cubicBezTo>
                  <a:cubicBezTo>
                    <a:pt x="74" y="883"/>
                    <a:pt x="90" y="908"/>
                    <a:pt x="107" y="932"/>
                  </a:cubicBezTo>
                  <a:cubicBezTo>
                    <a:pt x="207" y="898"/>
                    <a:pt x="207" y="898"/>
                    <a:pt x="207" y="898"/>
                  </a:cubicBezTo>
                  <a:cubicBezTo>
                    <a:pt x="222" y="917"/>
                    <a:pt x="238" y="934"/>
                    <a:pt x="256" y="951"/>
                  </a:cubicBezTo>
                  <a:cubicBezTo>
                    <a:pt x="212" y="1047"/>
                    <a:pt x="212" y="1047"/>
                    <a:pt x="212" y="1047"/>
                  </a:cubicBezTo>
                  <a:cubicBezTo>
                    <a:pt x="235" y="1066"/>
                    <a:pt x="259" y="1083"/>
                    <a:pt x="285" y="1099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384" y="1038"/>
                    <a:pt x="405" y="1047"/>
                    <a:pt x="427" y="1055"/>
                  </a:cubicBezTo>
                  <a:cubicBezTo>
                    <a:pt x="426" y="1161"/>
                    <a:pt x="426" y="1161"/>
                    <a:pt x="426" y="1161"/>
                  </a:cubicBezTo>
                  <a:cubicBezTo>
                    <a:pt x="455" y="1169"/>
                    <a:pt x="484" y="1175"/>
                    <a:pt x="514" y="1179"/>
                  </a:cubicBezTo>
                  <a:cubicBezTo>
                    <a:pt x="557" y="1082"/>
                    <a:pt x="557" y="1082"/>
                    <a:pt x="557" y="1082"/>
                  </a:cubicBezTo>
                  <a:cubicBezTo>
                    <a:pt x="568" y="1083"/>
                    <a:pt x="580" y="1083"/>
                    <a:pt x="591" y="1083"/>
                  </a:cubicBezTo>
                  <a:cubicBezTo>
                    <a:pt x="603" y="1083"/>
                    <a:pt x="614" y="1083"/>
                    <a:pt x="626" y="1082"/>
                  </a:cubicBezTo>
                  <a:cubicBezTo>
                    <a:pt x="668" y="1179"/>
                    <a:pt x="668" y="1179"/>
                    <a:pt x="668" y="1179"/>
                  </a:cubicBezTo>
                  <a:cubicBezTo>
                    <a:pt x="698" y="1175"/>
                    <a:pt x="728" y="1169"/>
                    <a:pt x="756" y="1161"/>
                  </a:cubicBezTo>
                  <a:cubicBezTo>
                    <a:pt x="755" y="1055"/>
                    <a:pt x="755" y="1055"/>
                    <a:pt x="755" y="1055"/>
                  </a:cubicBezTo>
                  <a:cubicBezTo>
                    <a:pt x="777" y="1047"/>
                    <a:pt x="799" y="1038"/>
                    <a:pt x="819" y="1027"/>
                  </a:cubicBezTo>
                  <a:cubicBezTo>
                    <a:pt x="897" y="1099"/>
                    <a:pt x="897" y="1099"/>
                    <a:pt x="897" y="1099"/>
                  </a:cubicBezTo>
                  <a:cubicBezTo>
                    <a:pt x="923" y="1083"/>
                    <a:pt x="947" y="1066"/>
                    <a:pt x="970" y="1047"/>
                  </a:cubicBezTo>
                  <a:cubicBezTo>
                    <a:pt x="927" y="951"/>
                    <a:pt x="927" y="951"/>
                    <a:pt x="927" y="951"/>
                  </a:cubicBezTo>
                  <a:cubicBezTo>
                    <a:pt x="944" y="934"/>
                    <a:pt x="960" y="917"/>
                    <a:pt x="975" y="898"/>
                  </a:cubicBezTo>
                  <a:cubicBezTo>
                    <a:pt x="1076" y="932"/>
                    <a:pt x="1076" y="932"/>
                    <a:pt x="1076" y="932"/>
                  </a:cubicBezTo>
                  <a:cubicBezTo>
                    <a:pt x="1093" y="908"/>
                    <a:pt x="1108" y="883"/>
                    <a:pt x="1121" y="856"/>
                  </a:cubicBezTo>
                  <a:cubicBezTo>
                    <a:pt x="1042" y="786"/>
                    <a:pt x="1042" y="786"/>
                    <a:pt x="1042" y="786"/>
                  </a:cubicBezTo>
                  <a:cubicBezTo>
                    <a:pt x="1052" y="764"/>
                    <a:pt x="1060" y="740"/>
                    <a:pt x="1066" y="716"/>
                  </a:cubicBezTo>
                  <a:lnTo>
                    <a:pt x="1172" y="706"/>
                  </a:lnTo>
                  <a:close/>
                </a:path>
              </a:pathLst>
            </a:custGeom>
            <a:solidFill>
              <a:srgbClr val="FEA34F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87"/>
            <p:cNvSpPr>
              <a:spLocks noChangeArrowheads="1"/>
            </p:cNvSpPr>
            <p:nvPr/>
          </p:nvSpPr>
          <p:spPr bwMode="auto">
            <a:xfrm>
              <a:off x="1710450" y="2882255"/>
              <a:ext cx="1288877" cy="1287287"/>
            </a:xfrm>
            <a:prstGeom prst="ellipse">
              <a:avLst/>
            </a:prstGeom>
            <a:solidFill>
              <a:srgbClr val="FE8D26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87"/>
            <p:cNvSpPr>
              <a:spLocks noChangeArrowheads="1"/>
            </p:cNvSpPr>
            <p:nvPr/>
          </p:nvSpPr>
          <p:spPr bwMode="auto">
            <a:xfrm>
              <a:off x="1822295" y="2993961"/>
              <a:ext cx="1065187" cy="1063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521252" y="2756551"/>
            <a:ext cx="2027544" cy="2023190"/>
            <a:chOff x="1437462" y="2610442"/>
            <a:chExt cx="1834854" cy="1830914"/>
          </a:xfrm>
        </p:grpSpPr>
        <p:sp>
          <p:nvSpPr>
            <p:cNvPr id="229" name="Freeform 84"/>
            <p:cNvSpPr>
              <a:spLocks/>
            </p:cNvSpPr>
            <p:nvPr/>
          </p:nvSpPr>
          <p:spPr bwMode="auto">
            <a:xfrm>
              <a:off x="1437462" y="2610442"/>
              <a:ext cx="1834854" cy="1830914"/>
            </a:xfrm>
            <a:custGeom>
              <a:avLst/>
              <a:gdLst>
                <a:gd name="T0" fmla="*/ 1172 w 1182"/>
                <a:gd name="T1" fmla="*/ 706 h 1179"/>
                <a:gd name="T2" fmla="*/ 1182 w 1182"/>
                <a:gd name="T3" fmla="*/ 619 h 1179"/>
                <a:gd name="T4" fmla="*/ 1082 w 1182"/>
                <a:gd name="T5" fmla="*/ 588 h 1179"/>
                <a:gd name="T6" fmla="*/ 1075 w 1182"/>
                <a:gd name="T7" fmla="*/ 511 h 1179"/>
                <a:gd name="T8" fmla="*/ 1168 w 1182"/>
                <a:gd name="T9" fmla="*/ 459 h 1179"/>
                <a:gd name="T10" fmla="*/ 1143 w 1182"/>
                <a:gd name="T11" fmla="*/ 377 h 1179"/>
                <a:gd name="T12" fmla="*/ 1038 w 1182"/>
                <a:gd name="T13" fmla="*/ 389 h 1179"/>
                <a:gd name="T14" fmla="*/ 999 w 1182"/>
                <a:gd name="T15" fmla="*/ 319 h 1179"/>
                <a:gd name="T16" fmla="*/ 1062 w 1182"/>
                <a:gd name="T17" fmla="*/ 234 h 1179"/>
                <a:gd name="T18" fmla="*/ 1006 w 1182"/>
                <a:gd name="T19" fmla="*/ 171 h 1179"/>
                <a:gd name="T20" fmla="*/ 916 w 1182"/>
                <a:gd name="T21" fmla="*/ 224 h 1179"/>
                <a:gd name="T22" fmla="*/ 850 w 1182"/>
                <a:gd name="T23" fmla="*/ 175 h 1179"/>
                <a:gd name="T24" fmla="*/ 873 w 1182"/>
                <a:gd name="T25" fmla="*/ 72 h 1179"/>
                <a:gd name="T26" fmla="*/ 797 w 1182"/>
                <a:gd name="T27" fmla="*/ 37 h 1179"/>
                <a:gd name="T28" fmla="*/ 735 w 1182"/>
                <a:gd name="T29" fmla="*/ 123 h 1179"/>
                <a:gd name="T30" fmla="*/ 654 w 1182"/>
                <a:gd name="T31" fmla="*/ 105 h 1179"/>
                <a:gd name="T32" fmla="*/ 633 w 1182"/>
                <a:gd name="T33" fmla="*/ 2 h 1179"/>
                <a:gd name="T34" fmla="*/ 591 w 1182"/>
                <a:gd name="T35" fmla="*/ 0 h 1179"/>
                <a:gd name="T36" fmla="*/ 549 w 1182"/>
                <a:gd name="T37" fmla="*/ 2 h 1179"/>
                <a:gd name="T38" fmla="*/ 528 w 1182"/>
                <a:gd name="T39" fmla="*/ 105 h 1179"/>
                <a:gd name="T40" fmla="*/ 447 w 1182"/>
                <a:gd name="T41" fmla="*/ 123 h 1179"/>
                <a:gd name="T42" fmla="*/ 386 w 1182"/>
                <a:gd name="T43" fmla="*/ 37 h 1179"/>
                <a:gd name="T44" fmla="*/ 310 w 1182"/>
                <a:gd name="T45" fmla="*/ 72 h 1179"/>
                <a:gd name="T46" fmla="*/ 333 w 1182"/>
                <a:gd name="T47" fmla="*/ 175 h 1179"/>
                <a:gd name="T48" fmla="*/ 267 w 1182"/>
                <a:gd name="T49" fmla="*/ 224 h 1179"/>
                <a:gd name="T50" fmla="*/ 176 w 1182"/>
                <a:gd name="T51" fmla="*/ 171 h 1179"/>
                <a:gd name="T52" fmla="*/ 120 w 1182"/>
                <a:gd name="T53" fmla="*/ 234 h 1179"/>
                <a:gd name="T54" fmla="*/ 183 w 1182"/>
                <a:gd name="T55" fmla="*/ 319 h 1179"/>
                <a:gd name="T56" fmla="*/ 144 w 1182"/>
                <a:gd name="T57" fmla="*/ 389 h 1179"/>
                <a:gd name="T58" fmla="*/ 40 w 1182"/>
                <a:gd name="T59" fmla="*/ 377 h 1179"/>
                <a:gd name="T60" fmla="*/ 14 w 1182"/>
                <a:gd name="T61" fmla="*/ 459 h 1179"/>
                <a:gd name="T62" fmla="*/ 107 w 1182"/>
                <a:gd name="T63" fmla="*/ 511 h 1179"/>
                <a:gd name="T64" fmla="*/ 100 w 1182"/>
                <a:gd name="T65" fmla="*/ 588 h 1179"/>
                <a:gd name="T66" fmla="*/ 0 w 1182"/>
                <a:gd name="T67" fmla="*/ 619 h 1179"/>
                <a:gd name="T68" fmla="*/ 10 w 1182"/>
                <a:gd name="T69" fmla="*/ 706 h 1179"/>
                <a:gd name="T70" fmla="*/ 116 w 1182"/>
                <a:gd name="T71" fmla="*/ 716 h 1179"/>
                <a:gd name="T72" fmla="*/ 140 w 1182"/>
                <a:gd name="T73" fmla="*/ 786 h 1179"/>
                <a:gd name="T74" fmla="*/ 61 w 1182"/>
                <a:gd name="T75" fmla="*/ 856 h 1179"/>
                <a:gd name="T76" fmla="*/ 107 w 1182"/>
                <a:gd name="T77" fmla="*/ 932 h 1179"/>
                <a:gd name="T78" fmla="*/ 207 w 1182"/>
                <a:gd name="T79" fmla="*/ 898 h 1179"/>
                <a:gd name="T80" fmla="*/ 256 w 1182"/>
                <a:gd name="T81" fmla="*/ 951 h 1179"/>
                <a:gd name="T82" fmla="*/ 212 w 1182"/>
                <a:gd name="T83" fmla="*/ 1047 h 1179"/>
                <a:gd name="T84" fmla="*/ 285 w 1182"/>
                <a:gd name="T85" fmla="*/ 1099 h 1179"/>
                <a:gd name="T86" fmla="*/ 363 w 1182"/>
                <a:gd name="T87" fmla="*/ 1027 h 1179"/>
                <a:gd name="T88" fmla="*/ 427 w 1182"/>
                <a:gd name="T89" fmla="*/ 1055 h 1179"/>
                <a:gd name="T90" fmla="*/ 426 w 1182"/>
                <a:gd name="T91" fmla="*/ 1161 h 1179"/>
                <a:gd name="T92" fmla="*/ 514 w 1182"/>
                <a:gd name="T93" fmla="*/ 1179 h 1179"/>
                <a:gd name="T94" fmla="*/ 557 w 1182"/>
                <a:gd name="T95" fmla="*/ 1082 h 1179"/>
                <a:gd name="T96" fmla="*/ 591 w 1182"/>
                <a:gd name="T97" fmla="*/ 1083 h 1179"/>
                <a:gd name="T98" fmla="*/ 626 w 1182"/>
                <a:gd name="T99" fmla="*/ 1082 h 1179"/>
                <a:gd name="T100" fmla="*/ 668 w 1182"/>
                <a:gd name="T101" fmla="*/ 1179 h 1179"/>
                <a:gd name="T102" fmla="*/ 756 w 1182"/>
                <a:gd name="T103" fmla="*/ 1161 h 1179"/>
                <a:gd name="T104" fmla="*/ 755 w 1182"/>
                <a:gd name="T105" fmla="*/ 1055 h 1179"/>
                <a:gd name="T106" fmla="*/ 819 w 1182"/>
                <a:gd name="T107" fmla="*/ 1027 h 1179"/>
                <a:gd name="T108" fmla="*/ 897 w 1182"/>
                <a:gd name="T109" fmla="*/ 1099 h 1179"/>
                <a:gd name="T110" fmla="*/ 970 w 1182"/>
                <a:gd name="T111" fmla="*/ 1047 h 1179"/>
                <a:gd name="T112" fmla="*/ 927 w 1182"/>
                <a:gd name="T113" fmla="*/ 951 h 1179"/>
                <a:gd name="T114" fmla="*/ 975 w 1182"/>
                <a:gd name="T115" fmla="*/ 898 h 1179"/>
                <a:gd name="T116" fmla="*/ 1076 w 1182"/>
                <a:gd name="T117" fmla="*/ 932 h 1179"/>
                <a:gd name="T118" fmla="*/ 1121 w 1182"/>
                <a:gd name="T119" fmla="*/ 856 h 1179"/>
                <a:gd name="T120" fmla="*/ 1042 w 1182"/>
                <a:gd name="T121" fmla="*/ 786 h 1179"/>
                <a:gd name="T122" fmla="*/ 1066 w 1182"/>
                <a:gd name="T123" fmla="*/ 716 h 1179"/>
                <a:gd name="T124" fmla="*/ 1172 w 1182"/>
                <a:gd name="T125" fmla="*/ 70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2" h="1179">
                  <a:moveTo>
                    <a:pt x="1172" y="706"/>
                  </a:moveTo>
                  <a:cubicBezTo>
                    <a:pt x="1177" y="678"/>
                    <a:pt x="1181" y="649"/>
                    <a:pt x="1182" y="619"/>
                  </a:cubicBezTo>
                  <a:cubicBezTo>
                    <a:pt x="1082" y="588"/>
                    <a:pt x="1082" y="588"/>
                    <a:pt x="1082" y="588"/>
                  </a:cubicBezTo>
                  <a:cubicBezTo>
                    <a:pt x="1082" y="562"/>
                    <a:pt x="1080" y="536"/>
                    <a:pt x="1075" y="511"/>
                  </a:cubicBezTo>
                  <a:cubicBezTo>
                    <a:pt x="1168" y="459"/>
                    <a:pt x="1168" y="459"/>
                    <a:pt x="1168" y="459"/>
                  </a:cubicBezTo>
                  <a:cubicBezTo>
                    <a:pt x="1161" y="431"/>
                    <a:pt x="1153" y="403"/>
                    <a:pt x="1143" y="377"/>
                  </a:cubicBezTo>
                  <a:cubicBezTo>
                    <a:pt x="1038" y="389"/>
                    <a:pt x="1038" y="389"/>
                    <a:pt x="1038" y="389"/>
                  </a:cubicBezTo>
                  <a:cubicBezTo>
                    <a:pt x="1027" y="364"/>
                    <a:pt x="1014" y="341"/>
                    <a:pt x="999" y="319"/>
                  </a:cubicBezTo>
                  <a:cubicBezTo>
                    <a:pt x="1062" y="234"/>
                    <a:pt x="1062" y="234"/>
                    <a:pt x="1062" y="234"/>
                  </a:cubicBezTo>
                  <a:cubicBezTo>
                    <a:pt x="1045" y="211"/>
                    <a:pt x="1026" y="190"/>
                    <a:pt x="1006" y="171"/>
                  </a:cubicBezTo>
                  <a:cubicBezTo>
                    <a:pt x="916" y="224"/>
                    <a:pt x="916" y="224"/>
                    <a:pt x="916" y="224"/>
                  </a:cubicBezTo>
                  <a:cubicBezTo>
                    <a:pt x="895" y="206"/>
                    <a:pt x="873" y="189"/>
                    <a:pt x="850" y="175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48" y="58"/>
                    <a:pt x="823" y="47"/>
                    <a:pt x="797" y="37"/>
                  </a:cubicBezTo>
                  <a:cubicBezTo>
                    <a:pt x="735" y="123"/>
                    <a:pt x="735" y="123"/>
                    <a:pt x="735" y="123"/>
                  </a:cubicBezTo>
                  <a:cubicBezTo>
                    <a:pt x="709" y="115"/>
                    <a:pt x="682" y="109"/>
                    <a:pt x="654" y="105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19" y="1"/>
                    <a:pt x="605" y="0"/>
                    <a:pt x="591" y="0"/>
                  </a:cubicBezTo>
                  <a:cubicBezTo>
                    <a:pt x="577" y="0"/>
                    <a:pt x="563" y="1"/>
                    <a:pt x="549" y="2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00" y="109"/>
                    <a:pt x="473" y="115"/>
                    <a:pt x="447" y="123"/>
                  </a:cubicBezTo>
                  <a:cubicBezTo>
                    <a:pt x="386" y="37"/>
                    <a:pt x="386" y="37"/>
                    <a:pt x="386" y="37"/>
                  </a:cubicBezTo>
                  <a:cubicBezTo>
                    <a:pt x="359" y="47"/>
                    <a:pt x="334" y="58"/>
                    <a:pt x="310" y="72"/>
                  </a:cubicBezTo>
                  <a:cubicBezTo>
                    <a:pt x="333" y="175"/>
                    <a:pt x="333" y="175"/>
                    <a:pt x="333" y="175"/>
                  </a:cubicBezTo>
                  <a:cubicBezTo>
                    <a:pt x="309" y="189"/>
                    <a:pt x="287" y="206"/>
                    <a:pt x="267" y="224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56" y="190"/>
                    <a:pt x="137" y="211"/>
                    <a:pt x="120" y="234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68" y="341"/>
                    <a:pt x="155" y="364"/>
                    <a:pt x="144" y="38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29" y="403"/>
                    <a:pt x="21" y="431"/>
                    <a:pt x="14" y="459"/>
                  </a:cubicBezTo>
                  <a:cubicBezTo>
                    <a:pt x="107" y="511"/>
                    <a:pt x="107" y="511"/>
                    <a:pt x="107" y="511"/>
                  </a:cubicBezTo>
                  <a:cubicBezTo>
                    <a:pt x="103" y="536"/>
                    <a:pt x="100" y="562"/>
                    <a:pt x="100" y="588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1" y="649"/>
                    <a:pt x="5" y="678"/>
                    <a:pt x="10" y="706"/>
                  </a:cubicBezTo>
                  <a:cubicBezTo>
                    <a:pt x="116" y="716"/>
                    <a:pt x="116" y="716"/>
                    <a:pt x="116" y="716"/>
                  </a:cubicBezTo>
                  <a:cubicBezTo>
                    <a:pt x="122" y="740"/>
                    <a:pt x="130" y="764"/>
                    <a:pt x="140" y="786"/>
                  </a:cubicBezTo>
                  <a:cubicBezTo>
                    <a:pt x="61" y="856"/>
                    <a:pt x="61" y="856"/>
                    <a:pt x="61" y="856"/>
                  </a:cubicBezTo>
                  <a:cubicBezTo>
                    <a:pt x="74" y="883"/>
                    <a:pt x="90" y="908"/>
                    <a:pt x="107" y="932"/>
                  </a:cubicBezTo>
                  <a:cubicBezTo>
                    <a:pt x="207" y="898"/>
                    <a:pt x="207" y="898"/>
                    <a:pt x="207" y="898"/>
                  </a:cubicBezTo>
                  <a:cubicBezTo>
                    <a:pt x="222" y="917"/>
                    <a:pt x="238" y="934"/>
                    <a:pt x="256" y="951"/>
                  </a:cubicBezTo>
                  <a:cubicBezTo>
                    <a:pt x="212" y="1047"/>
                    <a:pt x="212" y="1047"/>
                    <a:pt x="212" y="1047"/>
                  </a:cubicBezTo>
                  <a:cubicBezTo>
                    <a:pt x="235" y="1066"/>
                    <a:pt x="259" y="1083"/>
                    <a:pt x="285" y="1099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384" y="1038"/>
                    <a:pt x="405" y="1047"/>
                    <a:pt x="427" y="1055"/>
                  </a:cubicBezTo>
                  <a:cubicBezTo>
                    <a:pt x="426" y="1161"/>
                    <a:pt x="426" y="1161"/>
                    <a:pt x="426" y="1161"/>
                  </a:cubicBezTo>
                  <a:cubicBezTo>
                    <a:pt x="455" y="1169"/>
                    <a:pt x="484" y="1175"/>
                    <a:pt x="514" y="1179"/>
                  </a:cubicBezTo>
                  <a:cubicBezTo>
                    <a:pt x="557" y="1082"/>
                    <a:pt x="557" y="1082"/>
                    <a:pt x="557" y="1082"/>
                  </a:cubicBezTo>
                  <a:cubicBezTo>
                    <a:pt x="568" y="1083"/>
                    <a:pt x="580" y="1083"/>
                    <a:pt x="591" y="1083"/>
                  </a:cubicBezTo>
                  <a:cubicBezTo>
                    <a:pt x="603" y="1083"/>
                    <a:pt x="614" y="1083"/>
                    <a:pt x="626" y="1082"/>
                  </a:cubicBezTo>
                  <a:cubicBezTo>
                    <a:pt x="668" y="1179"/>
                    <a:pt x="668" y="1179"/>
                    <a:pt x="668" y="1179"/>
                  </a:cubicBezTo>
                  <a:cubicBezTo>
                    <a:pt x="698" y="1175"/>
                    <a:pt x="728" y="1169"/>
                    <a:pt x="756" y="1161"/>
                  </a:cubicBezTo>
                  <a:cubicBezTo>
                    <a:pt x="755" y="1055"/>
                    <a:pt x="755" y="1055"/>
                    <a:pt x="755" y="1055"/>
                  </a:cubicBezTo>
                  <a:cubicBezTo>
                    <a:pt x="777" y="1047"/>
                    <a:pt x="799" y="1038"/>
                    <a:pt x="819" y="1027"/>
                  </a:cubicBezTo>
                  <a:cubicBezTo>
                    <a:pt x="897" y="1099"/>
                    <a:pt x="897" y="1099"/>
                    <a:pt x="897" y="1099"/>
                  </a:cubicBezTo>
                  <a:cubicBezTo>
                    <a:pt x="923" y="1083"/>
                    <a:pt x="947" y="1066"/>
                    <a:pt x="970" y="1047"/>
                  </a:cubicBezTo>
                  <a:cubicBezTo>
                    <a:pt x="927" y="951"/>
                    <a:pt x="927" y="951"/>
                    <a:pt x="927" y="951"/>
                  </a:cubicBezTo>
                  <a:cubicBezTo>
                    <a:pt x="944" y="934"/>
                    <a:pt x="960" y="917"/>
                    <a:pt x="975" y="898"/>
                  </a:cubicBezTo>
                  <a:cubicBezTo>
                    <a:pt x="1076" y="932"/>
                    <a:pt x="1076" y="932"/>
                    <a:pt x="1076" y="932"/>
                  </a:cubicBezTo>
                  <a:cubicBezTo>
                    <a:pt x="1093" y="908"/>
                    <a:pt x="1108" y="883"/>
                    <a:pt x="1121" y="856"/>
                  </a:cubicBezTo>
                  <a:cubicBezTo>
                    <a:pt x="1042" y="786"/>
                    <a:pt x="1042" y="786"/>
                    <a:pt x="1042" y="786"/>
                  </a:cubicBezTo>
                  <a:cubicBezTo>
                    <a:pt x="1052" y="764"/>
                    <a:pt x="1060" y="740"/>
                    <a:pt x="1066" y="716"/>
                  </a:cubicBezTo>
                  <a:lnTo>
                    <a:pt x="1172" y="706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87"/>
            <p:cNvSpPr>
              <a:spLocks noChangeArrowheads="1"/>
            </p:cNvSpPr>
            <p:nvPr/>
          </p:nvSpPr>
          <p:spPr bwMode="auto">
            <a:xfrm>
              <a:off x="1710450" y="2882255"/>
              <a:ext cx="1288877" cy="1287287"/>
            </a:xfrm>
            <a:prstGeom prst="ellipse">
              <a:avLst/>
            </a:prstGeom>
            <a:solidFill>
              <a:srgbClr val="7C7C7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87"/>
            <p:cNvSpPr>
              <a:spLocks noChangeArrowheads="1"/>
            </p:cNvSpPr>
            <p:nvPr/>
          </p:nvSpPr>
          <p:spPr bwMode="auto">
            <a:xfrm>
              <a:off x="1822295" y="2993961"/>
              <a:ext cx="1065187" cy="1063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960278" y="2756551"/>
            <a:ext cx="2027544" cy="2023190"/>
            <a:chOff x="1437462" y="2610442"/>
            <a:chExt cx="1834854" cy="1830914"/>
          </a:xfrm>
        </p:grpSpPr>
        <p:sp>
          <p:nvSpPr>
            <p:cNvPr id="226" name="Freeform 84"/>
            <p:cNvSpPr>
              <a:spLocks/>
            </p:cNvSpPr>
            <p:nvPr/>
          </p:nvSpPr>
          <p:spPr bwMode="auto">
            <a:xfrm>
              <a:off x="1437462" y="2610442"/>
              <a:ext cx="1834854" cy="1830914"/>
            </a:xfrm>
            <a:custGeom>
              <a:avLst/>
              <a:gdLst>
                <a:gd name="T0" fmla="*/ 1172 w 1182"/>
                <a:gd name="T1" fmla="*/ 706 h 1179"/>
                <a:gd name="T2" fmla="*/ 1182 w 1182"/>
                <a:gd name="T3" fmla="*/ 619 h 1179"/>
                <a:gd name="T4" fmla="*/ 1082 w 1182"/>
                <a:gd name="T5" fmla="*/ 588 h 1179"/>
                <a:gd name="T6" fmla="*/ 1075 w 1182"/>
                <a:gd name="T7" fmla="*/ 511 h 1179"/>
                <a:gd name="T8" fmla="*/ 1168 w 1182"/>
                <a:gd name="T9" fmla="*/ 459 h 1179"/>
                <a:gd name="T10" fmla="*/ 1143 w 1182"/>
                <a:gd name="T11" fmla="*/ 377 h 1179"/>
                <a:gd name="T12" fmla="*/ 1038 w 1182"/>
                <a:gd name="T13" fmla="*/ 389 h 1179"/>
                <a:gd name="T14" fmla="*/ 999 w 1182"/>
                <a:gd name="T15" fmla="*/ 319 h 1179"/>
                <a:gd name="T16" fmla="*/ 1062 w 1182"/>
                <a:gd name="T17" fmla="*/ 234 h 1179"/>
                <a:gd name="T18" fmla="*/ 1006 w 1182"/>
                <a:gd name="T19" fmla="*/ 171 h 1179"/>
                <a:gd name="T20" fmla="*/ 916 w 1182"/>
                <a:gd name="T21" fmla="*/ 224 h 1179"/>
                <a:gd name="T22" fmla="*/ 850 w 1182"/>
                <a:gd name="T23" fmla="*/ 175 h 1179"/>
                <a:gd name="T24" fmla="*/ 873 w 1182"/>
                <a:gd name="T25" fmla="*/ 72 h 1179"/>
                <a:gd name="T26" fmla="*/ 797 w 1182"/>
                <a:gd name="T27" fmla="*/ 37 h 1179"/>
                <a:gd name="T28" fmla="*/ 735 w 1182"/>
                <a:gd name="T29" fmla="*/ 123 h 1179"/>
                <a:gd name="T30" fmla="*/ 654 w 1182"/>
                <a:gd name="T31" fmla="*/ 105 h 1179"/>
                <a:gd name="T32" fmla="*/ 633 w 1182"/>
                <a:gd name="T33" fmla="*/ 2 h 1179"/>
                <a:gd name="T34" fmla="*/ 591 w 1182"/>
                <a:gd name="T35" fmla="*/ 0 h 1179"/>
                <a:gd name="T36" fmla="*/ 549 w 1182"/>
                <a:gd name="T37" fmla="*/ 2 h 1179"/>
                <a:gd name="T38" fmla="*/ 528 w 1182"/>
                <a:gd name="T39" fmla="*/ 105 h 1179"/>
                <a:gd name="T40" fmla="*/ 447 w 1182"/>
                <a:gd name="T41" fmla="*/ 123 h 1179"/>
                <a:gd name="T42" fmla="*/ 386 w 1182"/>
                <a:gd name="T43" fmla="*/ 37 h 1179"/>
                <a:gd name="T44" fmla="*/ 310 w 1182"/>
                <a:gd name="T45" fmla="*/ 72 h 1179"/>
                <a:gd name="T46" fmla="*/ 333 w 1182"/>
                <a:gd name="T47" fmla="*/ 175 h 1179"/>
                <a:gd name="T48" fmla="*/ 267 w 1182"/>
                <a:gd name="T49" fmla="*/ 224 h 1179"/>
                <a:gd name="T50" fmla="*/ 176 w 1182"/>
                <a:gd name="T51" fmla="*/ 171 h 1179"/>
                <a:gd name="T52" fmla="*/ 120 w 1182"/>
                <a:gd name="T53" fmla="*/ 234 h 1179"/>
                <a:gd name="T54" fmla="*/ 183 w 1182"/>
                <a:gd name="T55" fmla="*/ 319 h 1179"/>
                <a:gd name="T56" fmla="*/ 144 w 1182"/>
                <a:gd name="T57" fmla="*/ 389 h 1179"/>
                <a:gd name="T58" fmla="*/ 40 w 1182"/>
                <a:gd name="T59" fmla="*/ 377 h 1179"/>
                <a:gd name="T60" fmla="*/ 14 w 1182"/>
                <a:gd name="T61" fmla="*/ 459 h 1179"/>
                <a:gd name="T62" fmla="*/ 107 w 1182"/>
                <a:gd name="T63" fmla="*/ 511 h 1179"/>
                <a:gd name="T64" fmla="*/ 100 w 1182"/>
                <a:gd name="T65" fmla="*/ 588 h 1179"/>
                <a:gd name="T66" fmla="*/ 0 w 1182"/>
                <a:gd name="T67" fmla="*/ 619 h 1179"/>
                <a:gd name="T68" fmla="*/ 10 w 1182"/>
                <a:gd name="T69" fmla="*/ 706 h 1179"/>
                <a:gd name="T70" fmla="*/ 116 w 1182"/>
                <a:gd name="T71" fmla="*/ 716 h 1179"/>
                <a:gd name="T72" fmla="*/ 140 w 1182"/>
                <a:gd name="T73" fmla="*/ 786 h 1179"/>
                <a:gd name="T74" fmla="*/ 61 w 1182"/>
                <a:gd name="T75" fmla="*/ 856 h 1179"/>
                <a:gd name="T76" fmla="*/ 107 w 1182"/>
                <a:gd name="T77" fmla="*/ 932 h 1179"/>
                <a:gd name="T78" fmla="*/ 207 w 1182"/>
                <a:gd name="T79" fmla="*/ 898 h 1179"/>
                <a:gd name="T80" fmla="*/ 256 w 1182"/>
                <a:gd name="T81" fmla="*/ 951 h 1179"/>
                <a:gd name="T82" fmla="*/ 212 w 1182"/>
                <a:gd name="T83" fmla="*/ 1047 h 1179"/>
                <a:gd name="T84" fmla="*/ 285 w 1182"/>
                <a:gd name="T85" fmla="*/ 1099 h 1179"/>
                <a:gd name="T86" fmla="*/ 363 w 1182"/>
                <a:gd name="T87" fmla="*/ 1027 h 1179"/>
                <a:gd name="T88" fmla="*/ 427 w 1182"/>
                <a:gd name="T89" fmla="*/ 1055 h 1179"/>
                <a:gd name="T90" fmla="*/ 426 w 1182"/>
                <a:gd name="T91" fmla="*/ 1161 h 1179"/>
                <a:gd name="T92" fmla="*/ 514 w 1182"/>
                <a:gd name="T93" fmla="*/ 1179 h 1179"/>
                <a:gd name="T94" fmla="*/ 557 w 1182"/>
                <a:gd name="T95" fmla="*/ 1082 h 1179"/>
                <a:gd name="T96" fmla="*/ 591 w 1182"/>
                <a:gd name="T97" fmla="*/ 1083 h 1179"/>
                <a:gd name="T98" fmla="*/ 626 w 1182"/>
                <a:gd name="T99" fmla="*/ 1082 h 1179"/>
                <a:gd name="T100" fmla="*/ 668 w 1182"/>
                <a:gd name="T101" fmla="*/ 1179 h 1179"/>
                <a:gd name="T102" fmla="*/ 756 w 1182"/>
                <a:gd name="T103" fmla="*/ 1161 h 1179"/>
                <a:gd name="T104" fmla="*/ 755 w 1182"/>
                <a:gd name="T105" fmla="*/ 1055 h 1179"/>
                <a:gd name="T106" fmla="*/ 819 w 1182"/>
                <a:gd name="T107" fmla="*/ 1027 h 1179"/>
                <a:gd name="T108" fmla="*/ 897 w 1182"/>
                <a:gd name="T109" fmla="*/ 1099 h 1179"/>
                <a:gd name="T110" fmla="*/ 970 w 1182"/>
                <a:gd name="T111" fmla="*/ 1047 h 1179"/>
                <a:gd name="T112" fmla="*/ 927 w 1182"/>
                <a:gd name="T113" fmla="*/ 951 h 1179"/>
                <a:gd name="T114" fmla="*/ 975 w 1182"/>
                <a:gd name="T115" fmla="*/ 898 h 1179"/>
                <a:gd name="T116" fmla="*/ 1076 w 1182"/>
                <a:gd name="T117" fmla="*/ 932 h 1179"/>
                <a:gd name="T118" fmla="*/ 1121 w 1182"/>
                <a:gd name="T119" fmla="*/ 856 h 1179"/>
                <a:gd name="T120" fmla="*/ 1042 w 1182"/>
                <a:gd name="T121" fmla="*/ 786 h 1179"/>
                <a:gd name="T122" fmla="*/ 1066 w 1182"/>
                <a:gd name="T123" fmla="*/ 716 h 1179"/>
                <a:gd name="T124" fmla="*/ 1172 w 1182"/>
                <a:gd name="T125" fmla="*/ 70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2" h="1179">
                  <a:moveTo>
                    <a:pt x="1172" y="706"/>
                  </a:moveTo>
                  <a:cubicBezTo>
                    <a:pt x="1177" y="678"/>
                    <a:pt x="1181" y="649"/>
                    <a:pt x="1182" y="619"/>
                  </a:cubicBezTo>
                  <a:cubicBezTo>
                    <a:pt x="1082" y="588"/>
                    <a:pt x="1082" y="588"/>
                    <a:pt x="1082" y="588"/>
                  </a:cubicBezTo>
                  <a:cubicBezTo>
                    <a:pt x="1082" y="562"/>
                    <a:pt x="1080" y="536"/>
                    <a:pt x="1075" y="511"/>
                  </a:cubicBezTo>
                  <a:cubicBezTo>
                    <a:pt x="1168" y="459"/>
                    <a:pt x="1168" y="459"/>
                    <a:pt x="1168" y="459"/>
                  </a:cubicBezTo>
                  <a:cubicBezTo>
                    <a:pt x="1161" y="431"/>
                    <a:pt x="1153" y="403"/>
                    <a:pt x="1143" y="377"/>
                  </a:cubicBezTo>
                  <a:cubicBezTo>
                    <a:pt x="1038" y="389"/>
                    <a:pt x="1038" y="389"/>
                    <a:pt x="1038" y="389"/>
                  </a:cubicBezTo>
                  <a:cubicBezTo>
                    <a:pt x="1027" y="364"/>
                    <a:pt x="1014" y="341"/>
                    <a:pt x="999" y="319"/>
                  </a:cubicBezTo>
                  <a:cubicBezTo>
                    <a:pt x="1062" y="234"/>
                    <a:pt x="1062" y="234"/>
                    <a:pt x="1062" y="234"/>
                  </a:cubicBezTo>
                  <a:cubicBezTo>
                    <a:pt x="1045" y="211"/>
                    <a:pt x="1026" y="190"/>
                    <a:pt x="1006" y="171"/>
                  </a:cubicBezTo>
                  <a:cubicBezTo>
                    <a:pt x="916" y="224"/>
                    <a:pt x="916" y="224"/>
                    <a:pt x="916" y="224"/>
                  </a:cubicBezTo>
                  <a:cubicBezTo>
                    <a:pt x="895" y="206"/>
                    <a:pt x="873" y="189"/>
                    <a:pt x="850" y="175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48" y="58"/>
                    <a:pt x="823" y="47"/>
                    <a:pt x="797" y="37"/>
                  </a:cubicBezTo>
                  <a:cubicBezTo>
                    <a:pt x="735" y="123"/>
                    <a:pt x="735" y="123"/>
                    <a:pt x="735" y="123"/>
                  </a:cubicBezTo>
                  <a:cubicBezTo>
                    <a:pt x="709" y="115"/>
                    <a:pt x="682" y="109"/>
                    <a:pt x="654" y="105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19" y="1"/>
                    <a:pt x="605" y="0"/>
                    <a:pt x="591" y="0"/>
                  </a:cubicBezTo>
                  <a:cubicBezTo>
                    <a:pt x="577" y="0"/>
                    <a:pt x="563" y="1"/>
                    <a:pt x="549" y="2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00" y="109"/>
                    <a:pt x="473" y="115"/>
                    <a:pt x="447" y="123"/>
                  </a:cubicBezTo>
                  <a:cubicBezTo>
                    <a:pt x="386" y="37"/>
                    <a:pt x="386" y="37"/>
                    <a:pt x="386" y="37"/>
                  </a:cubicBezTo>
                  <a:cubicBezTo>
                    <a:pt x="359" y="47"/>
                    <a:pt x="334" y="58"/>
                    <a:pt x="310" y="72"/>
                  </a:cubicBezTo>
                  <a:cubicBezTo>
                    <a:pt x="333" y="175"/>
                    <a:pt x="333" y="175"/>
                    <a:pt x="333" y="175"/>
                  </a:cubicBezTo>
                  <a:cubicBezTo>
                    <a:pt x="309" y="189"/>
                    <a:pt x="287" y="206"/>
                    <a:pt x="267" y="224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56" y="190"/>
                    <a:pt x="137" y="211"/>
                    <a:pt x="120" y="234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68" y="341"/>
                    <a:pt x="155" y="364"/>
                    <a:pt x="144" y="38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29" y="403"/>
                    <a:pt x="21" y="431"/>
                    <a:pt x="14" y="459"/>
                  </a:cubicBezTo>
                  <a:cubicBezTo>
                    <a:pt x="107" y="511"/>
                    <a:pt x="107" y="511"/>
                    <a:pt x="107" y="511"/>
                  </a:cubicBezTo>
                  <a:cubicBezTo>
                    <a:pt x="103" y="536"/>
                    <a:pt x="100" y="562"/>
                    <a:pt x="100" y="588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1" y="649"/>
                    <a:pt x="5" y="678"/>
                    <a:pt x="10" y="706"/>
                  </a:cubicBezTo>
                  <a:cubicBezTo>
                    <a:pt x="116" y="716"/>
                    <a:pt x="116" y="716"/>
                    <a:pt x="116" y="716"/>
                  </a:cubicBezTo>
                  <a:cubicBezTo>
                    <a:pt x="122" y="740"/>
                    <a:pt x="130" y="764"/>
                    <a:pt x="140" y="786"/>
                  </a:cubicBezTo>
                  <a:cubicBezTo>
                    <a:pt x="61" y="856"/>
                    <a:pt x="61" y="856"/>
                    <a:pt x="61" y="856"/>
                  </a:cubicBezTo>
                  <a:cubicBezTo>
                    <a:pt x="74" y="883"/>
                    <a:pt x="90" y="908"/>
                    <a:pt x="107" y="932"/>
                  </a:cubicBezTo>
                  <a:cubicBezTo>
                    <a:pt x="207" y="898"/>
                    <a:pt x="207" y="898"/>
                    <a:pt x="207" y="898"/>
                  </a:cubicBezTo>
                  <a:cubicBezTo>
                    <a:pt x="222" y="917"/>
                    <a:pt x="238" y="934"/>
                    <a:pt x="256" y="951"/>
                  </a:cubicBezTo>
                  <a:cubicBezTo>
                    <a:pt x="212" y="1047"/>
                    <a:pt x="212" y="1047"/>
                    <a:pt x="212" y="1047"/>
                  </a:cubicBezTo>
                  <a:cubicBezTo>
                    <a:pt x="235" y="1066"/>
                    <a:pt x="259" y="1083"/>
                    <a:pt x="285" y="1099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384" y="1038"/>
                    <a:pt x="405" y="1047"/>
                    <a:pt x="427" y="1055"/>
                  </a:cubicBezTo>
                  <a:cubicBezTo>
                    <a:pt x="426" y="1161"/>
                    <a:pt x="426" y="1161"/>
                    <a:pt x="426" y="1161"/>
                  </a:cubicBezTo>
                  <a:cubicBezTo>
                    <a:pt x="455" y="1169"/>
                    <a:pt x="484" y="1175"/>
                    <a:pt x="514" y="1179"/>
                  </a:cubicBezTo>
                  <a:cubicBezTo>
                    <a:pt x="557" y="1082"/>
                    <a:pt x="557" y="1082"/>
                    <a:pt x="557" y="1082"/>
                  </a:cubicBezTo>
                  <a:cubicBezTo>
                    <a:pt x="568" y="1083"/>
                    <a:pt x="580" y="1083"/>
                    <a:pt x="591" y="1083"/>
                  </a:cubicBezTo>
                  <a:cubicBezTo>
                    <a:pt x="603" y="1083"/>
                    <a:pt x="614" y="1083"/>
                    <a:pt x="626" y="1082"/>
                  </a:cubicBezTo>
                  <a:cubicBezTo>
                    <a:pt x="668" y="1179"/>
                    <a:pt x="668" y="1179"/>
                    <a:pt x="668" y="1179"/>
                  </a:cubicBezTo>
                  <a:cubicBezTo>
                    <a:pt x="698" y="1175"/>
                    <a:pt x="728" y="1169"/>
                    <a:pt x="756" y="1161"/>
                  </a:cubicBezTo>
                  <a:cubicBezTo>
                    <a:pt x="755" y="1055"/>
                    <a:pt x="755" y="1055"/>
                    <a:pt x="755" y="1055"/>
                  </a:cubicBezTo>
                  <a:cubicBezTo>
                    <a:pt x="777" y="1047"/>
                    <a:pt x="799" y="1038"/>
                    <a:pt x="819" y="1027"/>
                  </a:cubicBezTo>
                  <a:cubicBezTo>
                    <a:pt x="897" y="1099"/>
                    <a:pt x="897" y="1099"/>
                    <a:pt x="897" y="1099"/>
                  </a:cubicBezTo>
                  <a:cubicBezTo>
                    <a:pt x="923" y="1083"/>
                    <a:pt x="947" y="1066"/>
                    <a:pt x="970" y="1047"/>
                  </a:cubicBezTo>
                  <a:cubicBezTo>
                    <a:pt x="927" y="951"/>
                    <a:pt x="927" y="951"/>
                    <a:pt x="927" y="951"/>
                  </a:cubicBezTo>
                  <a:cubicBezTo>
                    <a:pt x="944" y="934"/>
                    <a:pt x="960" y="917"/>
                    <a:pt x="975" y="898"/>
                  </a:cubicBezTo>
                  <a:cubicBezTo>
                    <a:pt x="1076" y="932"/>
                    <a:pt x="1076" y="932"/>
                    <a:pt x="1076" y="932"/>
                  </a:cubicBezTo>
                  <a:cubicBezTo>
                    <a:pt x="1093" y="908"/>
                    <a:pt x="1108" y="883"/>
                    <a:pt x="1121" y="856"/>
                  </a:cubicBezTo>
                  <a:cubicBezTo>
                    <a:pt x="1042" y="786"/>
                    <a:pt x="1042" y="786"/>
                    <a:pt x="1042" y="786"/>
                  </a:cubicBezTo>
                  <a:cubicBezTo>
                    <a:pt x="1052" y="764"/>
                    <a:pt x="1060" y="740"/>
                    <a:pt x="1066" y="716"/>
                  </a:cubicBezTo>
                  <a:lnTo>
                    <a:pt x="1172" y="706"/>
                  </a:lnTo>
                  <a:close/>
                </a:path>
              </a:pathLst>
            </a:custGeom>
            <a:solidFill>
              <a:srgbClr val="016AA3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87"/>
            <p:cNvSpPr>
              <a:spLocks noChangeArrowheads="1"/>
            </p:cNvSpPr>
            <p:nvPr/>
          </p:nvSpPr>
          <p:spPr bwMode="auto">
            <a:xfrm>
              <a:off x="1710450" y="2882255"/>
              <a:ext cx="1288877" cy="1287287"/>
            </a:xfrm>
            <a:prstGeom prst="ellipse">
              <a:avLst/>
            </a:prstGeom>
            <a:solidFill>
              <a:srgbClr val="01568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87"/>
            <p:cNvSpPr>
              <a:spLocks noChangeArrowheads="1"/>
            </p:cNvSpPr>
            <p:nvPr/>
          </p:nvSpPr>
          <p:spPr bwMode="auto">
            <a:xfrm>
              <a:off x="1822295" y="2993961"/>
              <a:ext cx="1065187" cy="1063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" name="Arc 130"/>
          <p:cNvSpPr>
            <a:spLocks noChangeArrowheads="1"/>
          </p:cNvSpPr>
          <p:nvPr/>
        </p:nvSpPr>
        <p:spPr bwMode="auto">
          <a:xfrm flipV="1">
            <a:off x="3395418" y="2508147"/>
            <a:ext cx="2523113" cy="2520000"/>
          </a:xfrm>
          <a:prstGeom prst="arc">
            <a:avLst>
              <a:gd name="adj1" fmla="val 13742682"/>
              <a:gd name="adj2" fmla="val 18423165"/>
            </a:avLst>
          </a:prstGeom>
          <a:noFill/>
          <a:ln w="571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rc 131"/>
          <p:cNvSpPr>
            <a:spLocks noChangeArrowheads="1"/>
          </p:cNvSpPr>
          <p:nvPr/>
        </p:nvSpPr>
        <p:spPr bwMode="auto">
          <a:xfrm>
            <a:off x="4834443" y="2508147"/>
            <a:ext cx="2523113" cy="2520000"/>
          </a:xfrm>
          <a:prstGeom prst="arc">
            <a:avLst>
              <a:gd name="adj1" fmla="val 13742682"/>
              <a:gd name="adj2" fmla="val 18423165"/>
            </a:avLst>
          </a:prstGeom>
          <a:noFill/>
          <a:ln w="571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rc 132"/>
          <p:cNvSpPr>
            <a:spLocks noChangeArrowheads="1"/>
          </p:cNvSpPr>
          <p:nvPr/>
        </p:nvSpPr>
        <p:spPr bwMode="auto">
          <a:xfrm flipV="1">
            <a:off x="6273468" y="2508147"/>
            <a:ext cx="2523113" cy="2520000"/>
          </a:xfrm>
          <a:prstGeom prst="arc">
            <a:avLst>
              <a:gd name="adj1" fmla="val 13742682"/>
              <a:gd name="adj2" fmla="val 18423165"/>
            </a:avLst>
          </a:prstGeom>
          <a:noFill/>
          <a:ln w="571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Arc 138"/>
          <p:cNvSpPr>
            <a:spLocks noChangeArrowheads="1"/>
          </p:cNvSpPr>
          <p:nvPr/>
        </p:nvSpPr>
        <p:spPr bwMode="auto">
          <a:xfrm>
            <a:off x="7712494" y="2508147"/>
            <a:ext cx="2523113" cy="2520000"/>
          </a:xfrm>
          <a:prstGeom prst="arc">
            <a:avLst>
              <a:gd name="adj1" fmla="val 13742682"/>
              <a:gd name="adj2" fmla="val 18423165"/>
            </a:avLst>
          </a:prstGeom>
          <a:noFill/>
          <a:ln w="571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0" name="Straight Connector 139"/>
          <p:cNvCxnSpPr/>
          <p:nvPr/>
        </p:nvCxnSpPr>
        <p:spPr>
          <a:xfrm>
            <a:off x="3217949" y="2232292"/>
            <a:ext cx="0" cy="274789"/>
          </a:xfrm>
          <a:prstGeom prst="line">
            <a:avLst/>
          </a:prstGeom>
          <a:noFill/>
          <a:ln w="571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1" name="Group 140"/>
          <p:cNvGrpSpPr/>
          <p:nvPr/>
        </p:nvGrpSpPr>
        <p:grpSpPr>
          <a:xfrm>
            <a:off x="2352354" y="1479686"/>
            <a:ext cx="1887913" cy="965967"/>
            <a:chOff x="857763" y="1255897"/>
            <a:chExt cx="1731190" cy="965967"/>
          </a:xfrm>
        </p:grpSpPr>
        <p:sp>
          <p:nvSpPr>
            <p:cNvPr id="224" name="TextBox 223"/>
            <p:cNvSpPr txBox="1"/>
            <p:nvPr/>
          </p:nvSpPr>
          <p:spPr>
            <a:xfrm>
              <a:off x="857763" y="1452423"/>
              <a:ext cx="1731190" cy="76944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E8D26"/>
                  </a:solidFill>
                </a:rPr>
                <a:t>PROJECT PREPERATION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Define Goals &amp; Objectives.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Clarify scope.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Strategy ,Schedule &amp; resources</a:t>
              </a:r>
            </a:p>
            <a:p>
              <a:pPr algn="ctr"/>
              <a:r>
                <a:rPr lang="en-US" sz="1000" dirty="0" smtClean="0"/>
                <a:t>. </a:t>
              </a:r>
              <a:endParaRPr lang="en-US" sz="1000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436584" y="1255897"/>
              <a:ext cx="573546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16AA3"/>
                  </a:solidFill>
                </a:rPr>
                <a:t>STEP 1</a:t>
              </a:r>
              <a:endParaRPr lang="en-US" sz="1200" b="1" dirty="0">
                <a:solidFill>
                  <a:srgbClr val="016AA3"/>
                </a:solidFill>
              </a:endParaRPr>
            </a:p>
          </p:txBody>
        </p:sp>
      </p:grpSp>
      <p:cxnSp>
        <p:nvCxnSpPr>
          <p:cNvPr id="142" name="Straight Connector 141"/>
          <p:cNvCxnSpPr/>
          <p:nvPr/>
        </p:nvCxnSpPr>
        <p:spPr>
          <a:xfrm>
            <a:off x="6095999" y="2232292"/>
            <a:ext cx="0" cy="274789"/>
          </a:xfrm>
          <a:prstGeom prst="line">
            <a:avLst/>
          </a:prstGeom>
          <a:noFill/>
          <a:ln w="571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Straight Connector 142"/>
          <p:cNvCxnSpPr/>
          <p:nvPr/>
        </p:nvCxnSpPr>
        <p:spPr>
          <a:xfrm>
            <a:off x="8974050" y="2232292"/>
            <a:ext cx="0" cy="274789"/>
          </a:xfrm>
          <a:prstGeom prst="line">
            <a:avLst/>
          </a:prstGeom>
          <a:noFill/>
          <a:ln w="571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Connector 143"/>
          <p:cNvCxnSpPr/>
          <p:nvPr/>
        </p:nvCxnSpPr>
        <p:spPr>
          <a:xfrm>
            <a:off x="4656974" y="5028147"/>
            <a:ext cx="0" cy="274789"/>
          </a:xfrm>
          <a:prstGeom prst="line">
            <a:avLst/>
          </a:prstGeom>
          <a:noFill/>
          <a:ln w="571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Straight Connector 144"/>
          <p:cNvCxnSpPr/>
          <p:nvPr/>
        </p:nvCxnSpPr>
        <p:spPr>
          <a:xfrm>
            <a:off x="7535024" y="5028147"/>
            <a:ext cx="0" cy="274789"/>
          </a:xfrm>
          <a:prstGeom prst="line">
            <a:avLst/>
          </a:prstGeom>
          <a:noFill/>
          <a:ln w="571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5230404" y="1479686"/>
            <a:ext cx="1879367" cy="965967"/>
            <a:chOff x="857762" y="1255897"/>
            <a:chExt cx="1731191" cy="965967"/>
          </a:xfrm>
        </p:grpSpPr>
        <p:sp>
          <p:nvSpPr>
            <p:cNvPr id="222" name="TextBox 221"/>
            <p:cNvSpPr txBox="1"/>
            <p:nvPr/>
          </p:nvSpPr>
          <p:spPr>
            <a:xfrm>
              <a:off x="857762" y="1452423"/>
              <a:ext cx="1731191" cy="76944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E8D26"/>
                  </a:solidFill>
                </a:rPr>
                <a:t>REALISATION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Solution Configuration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System Implementation testing.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Release it for Production.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436584" y="1255897"/>
              <a:ext cx="573546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EA34F"/>
                  </a:solidFill>
                </a:rPr>
                <a:t>STEP 3</a:t>
              </a:r>
              <a:endParaRPr lang="en-US" sz="1200" b="1" dirty="0">
                <a:solidFill>
                  <a:srgbClr val="FEA34F"/>
                </a:solidFill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8108455" y="1479686"/>
            <a:ext cx="1731191" cy="965967"/>
            <a:chOff x="857762" y="1255897"/>
            <a:chExt cx="1731191" cy="965967"/>
          </a:xfrm>
        </p:grpSpPr>
        <p:sp>
          <p:nvSpPr>
            <p:cNvPr id="220" name="TextBox 219"/>
            <p:cNvSpPr txBox="1"/>
            <p:nvPr/>
          </p:nvSpPr>
          <p:spPr>
            <a:xfrm>
              <a:off x="857762" y="1452423"/>
              <a:ext cx="1731191" cy="76944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  </a:t>
              </a:r>
              <a:r>
                <a:rPr lang="en-US" sz="1000" b="1" dirty="0" smtClean="0">
                  <a:solidFill>
                    <a:srgbClr val="FE8D26"/>
                  </a:solidFill>
                </a:rPr>
                <a:t>GO </a:t>
              </a:r>
              <a:r>
                <a:rPr lang="en-US" sz="1000" b="1" dirty="0">
                  <a:solidFill>
                    <a:srgbClr val="FE8D26"/>
                  </a:solidFill>
                </a:rPr>
                <a:t>LIVE &amp; SUPPORT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Per production to live.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Production.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Support.</a:t>
              </a:r>
              <a:br>
                <a:rPr lang="en-US" sz="1000" dirty="0" smtClean="0"/>
              </a:br>
              <a:endParaRPr lang="en-US" sz="10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436584" y="1255897"/>
              <a:ext cx="573546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16AA3"/>
                  </a:solidFill>
                </a:rPr>
                <a:t>STEP 5</a:t>
              </a:r>
              <a:endParaRPr lang="en-US" sz="1200" b="1" dirty="0">
                <a:solidFill>
                  <a:srgbClr val="016AA3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791379" y="5398417"/>
            <a:ext cx="1731191" cy="965967"/>
            <a:chOff x="857762" y="1255897"/>
            <a:chExt cx="1731191" cy="965967"/>
          </a:xfrm>
        </p:grpSpPr>
        <p:sp>
          <p:nvSpPr>
            <p:cNvPr id="218" name="TextBox 217"/>
            <p:cNvSpPr txBox="1"/>
            <p:nvPr/>
          </p:nvSpPr>
          <p:spPr>
            <a:xfrm>
              <a:off x="857762" y="1452423"/>
              <a:ext cx="1731191" cy="76944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E8D26"/>
                  </a:solidFill>
                </a:rPr>
                <a:t>BUSINESS BLUEPRINTS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Requirement Workshops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Document Business Process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Define Baseline scope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Refine Overall scope.</a:t>
              </a:r>
              <a:endParaRPr lang="en-US" sz="10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436584" y="1255897"/>
              <a:ext cx="573546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6B688"/>
                  </a:solidFill>
                </a:rPr>
                <a:t>STEP 2</a:t>
              </a:r>
              <a:endParaRPr lang="en-US" sz="1200" b="1" dirty="0">
                <a:solidFill>
                  <a:srgbClr val="46B688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669429" y="5398417"/>
            <a:ext cx="1731191" cy="1119856"/>
            <a:chOff x="857762" y="1255897"/>
            <a:chExt cx="1731191" cy="1119856"/>
          </a:xfrm>
        </p:grpSpPr>
        <p:sp>
          <p:nvSpPr>
            <p:cNvPr id="216" name="TextBox 215"/>
            <p:cNvSpPr txBox="1"/>
            <p:nvPr/>
          </p:nvSpPr>
          <p:spPr>
            <a:xfrm>
              <a:off x="857762" y="1452423"/>
              <a:ext cx="1731191" cy="92333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E8D26"/>
                  </a:solidFill>
                </a:rPr>
                <a:t>FINAL </a:t>
              </a:r>
              <a:r>
                <a:rPr lang="en-US" sz="1000" b="1" dirty="0" smtClean="0">
                  <a:solidFill>
                    <a:srgbClr val="FE8D26"/>
                  </a:solidFill>
                </a:rPr>
                <a:t>PREPARATION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User Acceptance Test.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End User Training.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System management.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Cut over Activities</a:t>
              </a:r>
              <a:endParaRPr lang="en-US" sz="1000" dirty="0"/>
            </a:p>
            <a:p>
              <a:pPr algn="ctr"/>
              <a:r>
                <a:rPr lang="en-US" sz="1000" dirty="0" smtClean="0"/>
                <a:t> </a:t>
              </a:r>
              <a:endParaRPr lang="en-US" sz="1000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436584" y="1255897"/>
              <a:ext cx="573546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AAAAAA"/>
                  </a:solidFill>
                </a:rPr>
                <a:t>STEP 4</a:t>
              </a:r>
              <a:endParaRPr lang="en-US" sz="1200" b="1" dirty="0">
                <a:solidFill>
                  <a:srgbClr val="AAAAAA"/>
                </a:solidFill>
              </a:endParaRPr>
            </a:p>
          </p:txBody>
        </p:sp>
      </p:grpSp>
      <p:sp>
        <p:nvSpPr>
          <p:cNvPr id="241" name="Freeform 1496"/>
          <p:cNvSpPr>
            <a:spLocks noEditPoints="1"/>
          </p:cNvSpPr>
          <p:nvPr/>
        </p:nvSpPr>
        <p:spPr bwMode="auto">
          <a:xfrm>
            <a:off x="3107618" y="3624477"/>
            <a:ext cx="220663" cy="287338"/>
          </a:xfrm>
          <a:custGeom>
            <a:avLst/>
            <a:gdLst>
              <a:gd name="T0" fmla="*/ 91 w 693"/>
              <a:gd name="T1" fmla="*/ 120 h 906"/>
              <a:gd name="T2" fmla="*/ 347 w 693"/>
              <a:gd name="T3" fmla="*/ 845 h 906"/>
              <a:gd name="T4" fmla="*/ 322 w 693"/>
              <a:gd name="T5" fmla="*/ 837 h 906"/>
              <a:gd name="T6" fmla="*/ 305 w 693"/>
              <a:gd name="T7" fmla="*/ 817 h 906"/>
              <a:gd name="T8" fmla="*/ 302 w 693"/>
              <a:gd name="T9" fmla="*/ 791 h 906"/>
              <a:gd name="T10" fmla="*/ 315 w 693"/>
              <a:gd name="T11" fmla="*/ 767 h 906"/>
              <a:gd name="T12" fmla="*/ 337 w 693"/>
              <a:gd name="T13" fmla="*/ 755 h 906"/>
              <a:gd name="T14" fmla="*/ 364 w 693"/>
              <a:gd name="T15" fmla="*/ 759 h 906"/>
              <a:gd name="T16" fmla="*/ 384 w 693"/>
              <a:gd name="T17" fmla="*/ 774 h 906"/>
              <a:gd name="T18" fmla="*/ 392 w 693"/>
              <a:gd name="T19" fmla="*/ 799 h 906"/>
              <a:gd name="T20" fmla="*/ 384 w 693"/>
              <a:gd name="T21" fmla="*/ 825 h 906"/>
              <a:gd name="T22" fmla="*/ 364 w 693"/>
              <a:gd name="T23" fmla="*/ 842 h 906"/>
              <a:gd name="T24" fmla="*/ 347 w 693"/>
              <a:gd name="T25" fmla="*/ 53 h 906"/>
              <a:gd name="T26" fmla="*/ 359 w 693"/>
              <a:gd name="T27" fmla="*/ 57 h 906"/>
              <a:gd name="T28" fmla="*/ 367 w 693"/>
              <a:gd name="T29" fmla="*/ 67 h 906"/>
              <a:gd name="T30" fmla="*/ 369 w 693"/>
              <a:gd name="T31" fmla="*/ 80 h 906"/>
              <a:gd name="T32" fmla="*/ 363 w 693"/>
              <a:gd name="T33" fmla="*/ 91 h 906"/>
              <a:gd name="T34" fmla="*/ 352 w 693"/>
              <a:gd name="T35" fmla="*/ 98 h 906"/>
              <a:gd name="T36" fmla="*/ 338 w 693"/>
              <a:gd name="T37" fmla="*/ 96 h 906"/>
              <a:gd name="T38" fmla="*/ 328 w 693"/>
              <a:gd name="T39" fmla="*/ 88 h 906"/>
              <a:gd name="T40" fmla="*/ 324 w 693"/>
              <a:gd name="T41" fmla="*/ 76 h 906"/>
              <a:gd name="T42" fmla="*/ 328 w 693"/>
              <a:gd name="T43" fmla="*/ 63 h 906"/>
              <a:gd name="T44" fmla="*/ 338 w 693"/>
              <a:gd name="T45" fmla="*/ 55 h 906"/>
              <a:gd name="T46" fmla="*/ 347 w 693"/>
              <a:gd name="T47" fmla="*/ 53 h 906"/>
              <a:gd name="T48" fmla="*/ 81 w 693"/>
              <a:gd name="T49" fmla="*/ 1 h 906"/>
              <a:gd name="T50" fmla="*/ 55 w 693"/>
              <a:gd name="T51" fmla="*/ 7 h 906"/>
              <a:gd name="T52" fmla="*/ 33 w 693"/>
              <a:gd name="T53" fmla="*/ 21 h 906"/>
              <a:gd name="T54" fmla="*/ 15 w 693"/>
              <a:gd name="T55" fmla="*/ 39 h 906"/>
              <a:gd name="T56" fmla="*/ 3 w 693"/>
              <a:gd name="T57" fmla="*/ 64 h 906"/>
              <a:gd name="T58" fmla="*/ 0 w 693"/>
              <a:gd name="T59" fmla="*/ 90 h 906"/>
              <a:gd name="T60" fmla="*/ 1 w 693"/>
              <a:gd name="T61" fmla="*/ 833 h 906"/>
              <a:gd name="T62" fmla="*/ 11 w 693"/>
              <a:gd name="T63" fmla="*/ 858 h 906"/>
              <a:gd name="T64" fmla="*/ 27 w 693"/>
              <a:gd name="T65" fmla="*/ 879 h 906"/>
              <a:gd name="T66" fmla="*/ 48 w 693"/>
              <a:gd name="T67" fmla="*/ 895 h 906"/>
              <a:gd name="T68" fmla="*/ 72 w 693"/>
              <a:gd name="T69" fmla="*/ 903 h 906"/>
              <a:gd name="T70" fmla="*/ 603 w 693"/>
              <a:gd name="T71" fmla="*/ 906 h 906"/>
              <a:gd name="T72" fmla="*/ 630 w 693"/>
              <a:gd name="T73" fmla="*/ 901 h 906"/>
              <a:gd name="T74" fmla="*/ 654 w 693"/>
              <a:gd name="T75" fmla="*/ 890 h 906"/>
              <a:gd name="T76" fmla="*/ 674 w 693"/>
              <a:gd name="T77" fmla="*/ 872 h 906"/>
              <a:gd name="T78" fmla="*/ 687 w 693"/>
              <a:gd name="T79" fmla="*/ 850 h 906"/>
              <a:gd name="T80" fmla="*/ 693 w 693"/>
              <a:gd name="T81" fmla="*/ 824 h 906"/>
              <a:gd name="T82" fmla="*/ 693 w 693"/>
              <a:gd name="T83" fmla="*/ 82 h 906"/>
              <a:gd name="T84" fmla="*/ 687 w 693"/>
              <a:gd name="T85" fmla="*/ 55 h 906"/>
              <a:gd name="T86" fmla="*/ 674 w 693"/>
              <a:gd name="T87" fmla="*/ 33 h 906"/>
              <a:gd name="T88" fmla="*/ 654 w 693"/>
              <a:gd name="T89" fmla="*/ 15 h 906"/>
              <a:gd name="T90" fmla="*/ 630 w 693"/>
              <a:gd name="T91" fmla="*/ 4 h 906"/>
              <a:gd name="T92" fmla="*/ 603 w 693"/>
              <a:gd name="T93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3" h="906">
                <a:moveTo>
                  <a:pt x="603" y="724"/>
                </a:moveTo>
                <a:lnTo>
                  <a:pt x="91" y="724"/>
                </a:lnTo>
                <a:lnTo>
                  <a:pt x="91" y="120"/>
                </a:lnTo>
                <a:lnTo>
                  <a:pt x="603" y="120"/>
                </a:lnTo>
                <a:lnTo>
                  <a:pt x="603" y="724"/>
                </a:lnTo>
                <a:close/>
                <a:moveTo>
                  <a:pt x="347" y="845"/>
                </a:moveTo>
                <a:lnTo>
                  <a:pt x="337" y="844"/>
                </a:lnTo>
                <a:lnTo>
                  <a:pt x="330" y="842"/>
                </a:lnTo>
                <a:lnTo>
                  <a:pt x="322" y="837"/>
                </a:lnTo>
                <a:lnTo>
                  <a:pt x="315" y="832"/>
                </a:lnTo>
                <a:lnTo>
                  <a:pt x="310" y="825"/>
                </a:lnTo>
                <a:lnTo>
                  <a:pt x="305" y="817"/>
                </a:lnTo>
                <a:lnTo>
                  <a:pt x="302" y="809"/>
                </a:lnTo>
                <a:lnTo>
                  <a:pt x="302" y="799"/>
                </a:lnTo>
                <a:lnTo>
                  <a:pt x="302" y="791"/>
                </a:lnTo>
                <a:lnTo>
                  <a:pt x="305" y="782"/>
                </a:lnTo>
                <a:lnTo>
                  <a:pt x="310" y="774"/>
                </a:lnTo>
                <a:lnTo>
                  <a:pt x="315" y="767"/>
                </a:lnTo>
                <a:lnTo>
                  <a:pt x="322" y="762"/>
                </a:lnTo>
                <a:lnTo>
                  <a:pt x="330" y="759"/>
                </a:lnTo>
                <a:lnTo>
                  <a:pt x="337" y="755"/>
                </a:lnTo>
                <a:lnTo>
                  <a:pt x="347" y="754"/>
                </a:lnTo>
                <a:lnTo>
                  <a:pt x="356" y="755"/>
                </a:lnTo>
                <a:lnTo>
                  <a:pt x="364" y="759"/>
                </a:lnTo>
                <a:lnTo>
                  <a:pt x="372" y="762"/>
                </a:lnTo>
                <a:lnTo>
                  <a:pt x="378" y="767"/>
                </a:lnTo>
                <a:lnTo>
                  <a:pt x="384" y="774"/>
                </a:lnTo>
                <a:lnTo>
                  <a:pt x="388" y="782"/>
                </a:lnTo>
                <a:lnTo>
                  <a:pt x="392" y="791"/>
                </a:lnTo>
                <a:lnTo>
                  <a:pt x="392" y="799"/>
                </a:lnTo>
                <a:lnTo>
                  <a:pt x="392" y="809"/>
                </a:lnTo>
                <a:lnTo>
                  <a:pt x="388" y="817"/>
                </a:lnTo>
                <a:lnTo>
                  <a:pt x="384" y="825"/>
                </a:lnTo>
                <a:lnTo>
                  <a:pt x="378" y="832"/>
                </a:lnTo>
                <a:lnTo>
                  <a:pt x="372" y="837"/>
                </a:lnTo>
                <a:lnTo>
                  <a:pt x="364" y="842"/>
                </a:lnTo>
                <a:lnTo>
                  <a:pt x="356" y="844"/>
                </a:lnTo>
                <a:lnTo>
                  <a:pt x="347" y="845"/>
                </a:lnTo>
                <a:close/>
                <a:moveTo>
                  <a:pt x="347" y="53"/>
                </a:moveTo>
                <a:lnTo>
                  <a:pt x="352" y="53"/>
                </a:lnTo>
                <a:lnTo>
                  <a:pt x="356" y="55"/>
                </a:lnTo>
                <a:lnTo>
                  <a:pt x="359" y="57"/>
                </a:lnTo>
                <a:lnTo>
                  <a:pt x="363" y="59"/>
                </a:lnTo>
                <a:lnTo>
                  <a:pt x="366" y="63"/>
                </a:lnTo>
                <a:lnTo>
                  <a:pt x="367" y="67"/>
                </a:lnTo>
                <a:lnTo>
                  <a:pt x="369" y="70"/>
                </a:lnTo>
                <a:lnTo>
                  <a:pt x="369" y="76"/>
                </a:lnTo>
                <a:lnTo>
                  <a:pt x="369" y="80"/>
                </a:lnTo>
                <a:lnTo>
                  <a:pt x="367" y="85"/>
                </a:lnTo>
                <a:lnTo>
                  <a:pt x="366" y="88"/>
                </a:lnTo>
                <a:lnTo>
                  <a:pt x="363" y="91"/>
                </a:lnTo>
                <a:lnTo>
                  <a:pt x="359" y="95"/>
                </a:lnTo>
                <a:lnTo>
                  <a:pt x="356" y="96"/>
                </a:lnTo>
                <a:lnTo>
                  <a:pt x="352" y="98"/>
                </a:lnTo>
                <a:lnTo>
                  <a:pt x="347" y="98"/>
                </a:lnTo>
                <a:lnTo>
                  <a:pt x="342" y="98"/>
                </a:lnTo>
                <a:lnTo>
                  <a:pt x="338" y="96"/>
                </a:lnTo>
                <a:lnTo>
                  <a:pt x="334" y="95"/>
                </a:lnTo>
                <a:lnTo>
                  <a:pt x="331" y="91"/>
                </a:lnTo>
                <a:lnTo>
                  <a:pt x="328" y="88"/>
                </a:lnTo>
                <a:lnTo>
                  <a:pt x="326" y="85"/>
                </a:lnTo>
                <a:lnTo>
                  <a:pt x="324" y="80"/>
                </a:lnTo>
                <a:lnTo>
                  <a:pt x="324" y="76"/>
                </a:lnTo>
                <a:lnTo>
                  <a:pt x="324" y="70"/>
                </a:lnTo>
                <a:lnTo>
                  <a:pt x="326" y="67"/>
                </a:lnTo>
                <a:lnTo>
                  <a:pt x="328" y="63"/>
                </a:lnTo>
                <a:lnTo>
                  <a:pt x="331" y="59"/>
                </a:lnTo>
                <a:lnTo>
                  <a:pt x="334" y="57"/>
                </a:lnTo>
                <a:lnTo>
                  <a:pt x="338" y="55"/>
                </a:lnTo>
                <a:lnTo>
                  <a:pt x="342" y="54"/>
                </a:lnTo>
                <a:lnTo>
                  <a:pt x="347" y="53"/>
                </a:lnTo>
                <a:lnTo>
                  <a:pt x="347" y="53"/>
                </a:lnTo>
                <a:close/>
                <a:moveTo>
                  <a:pt x="603" y="0"/>
                </a:moveTo>
                <a:lnTo>
                  <a:pt x="91" y="0"/>
                </a:lnTo>
                <a:lnTo>
                  <a:pt x="81" y="1"/>
                </a:lnTo>
                <a:lnTo>
                  <a:pt x="72" y="2"/>
                </a:lnTo>
                <a:lnTo>
                  <a:pt x="63" y="4"/>
                </a:lnTo>
                <a:lnTo>
                  <a:pt x="55" y="7"/>
                </a:lnTo>
                <a:lnTo>
                  <a:pt x="48" y="11"/>
                </a:lnTo>
                <a:lnTo>
                  <a:pt x="40" y="15"/>
                </a:lnTo>
                <a:lnTo>
                  <a:pt x="33" y="21"/>
                </a:lnTo>
                <a:lnTo>
                  <a:pt x="27" y="26"/>
                </a:lnTo>
                <a:lnTo>
                  <a:pt x="21" y="33"/>
                </a:lnTo>
                <a:lnTo>
                  <a:pt x="15" y="39"/>
                </a:lnTo>
                <a:lnTo>
                  <a:pt x="11" y="47"/>
                </a:lnTo>
                <a:lnTo>
                  <a:pt x="7" y="55"/>
                </a:lnTo>
                <a:lnTo>
                  <a:pt x="3" y="64"/>
                </a:lnTo>
                <a:lnTo>
                  <a:pt x="1" y="73"/>
                </a:lnTo>
                <a:lnTo>
                  <a:pt x="0" y="82"/>
                </a:lnTo>
                <a:lnTo>
                  <a:pt x="0" y="90"/>
                </a:lnTo>
                <a:lnTo>
                  <a:pt x="0" y="815"/>
                </a:lnTo>
                <a:lnTo>
                  <a:pt x="0" y="824"/>
                </a:lnTo>
                <a:lnTo>
                  <a:pt x="1" y="833"/>
                </a:lnTo>
                <a:lnTo>
                  <a:pt x="3" y="842"/>
                </a:lnTo>
                <a:lnTo>
                  <a:pt x="7" y="850"/>
                </a:lnTo>
                <a:lnTo>
                  <a:pt x="11" y="858"/>
                </a:lnTo>
                <a:lnTo>
                  <a:pt x="15" y="866"/>
                </a:lnTo>
                <a:lnTo>
                  <a:pt x="21" y="872"/>
                </a:lnTo>
                <a:lnTo>
                  <a:pt x="27" y="879"/>
                </a:lnTo>
                <a:lnTo>
                  <a:pt x="33" y="885"/>
                </a:lnTo>
                <a:lnTo>
                  <a:pt x="40" y="890"/>
                </a:lnTo>
                <a:lnTo>
                  <a:pt x="48" y="895"/>
                </a:lnTo>
                <a:lnTo>
                  <a:pt x="55" y="898"/>
                </a:lnTo>
                <a:lnTo>
                  <a:pt x="63" y="901"/>
                </a:lnTo>
                <a:lnTo>
                  <a:pt x="72" y="903"/>
                </a:lnTo>
                <a:lnTo>
                  <a:pt x="81" y="905"/>
                </a:lnTo>
                <a:lnTo>
                  <a:pt x="91" y="906"/>
                </a:lnTo>
                <a:lnTo>
                  <a:pt x="603" y="906"/>
                </a:lnTo>
                <a:lnTo>
                  <a:pt x="613" y="905"/>
                </a:lnTo>
                <a:lnTo>
                  <a:pt x="622" y="903"/>
                </a:lnTo>
                <a:lnTo>
                  <a:pt x="630" y="901"/>
                </a:lnTo>
                <a:lnTo>
                  <a:pt x="638" y="898"/>
                </a:lnTo>
                <a:lnTo>
                  <a:pt x="646" y="895"/>
                </a:lnTo>
                <a:lnTo>
                  <a:pt x="654" y="890"/>
                </a:lnTo>
                <a:lnTo>
                  <a:pt x="660" y="885"/>
                </a:lnTo>
                <a:lnTo>
                  <a:pt x="667" y="879"/>
                </a:lnTo>
                <a:lnTo>
                  <a:pt x="674" y="872"/>
                </a:lnTo>
                <a:lnTo>
                  <a:pt x="678" y="866"/>
                </a:lnTo>
                <a:lnTo>
                  <a:pt x="682" y="858"/>
                </a:lnTo>
                <a:lnTo>
                  <a:pt x="687" y="850"/>
                </a:lnTo>
                <a:lnTo>
                  <a:pt x="690" y="842"/>
                </a:lnTo>
                <a:lnTo>
                  <a:pt x="692" y="833"/>
                </a:lnTo>
                <a:lnTo>
                  <a:pt x="693" y="824"/>
                </a:lnTo>
                <a:lnTo>
                  <a:pt x="693" y="815"/>
                </a:lnTo>
                <a:lnTo>
                  <a:pt x="693" y="90"/>
                </a:lnTo>
                <a:lnTo>
                  <a:pt x="693" y="82"/>
                </a:lnTo>
                <a:lnTo>
                  <a:pt x="692" y="73"/>
                </a:lnTo>
                <a:lnTo>
                  <a:pt x="690" y="64"/>
                </a:lnTo>
                <a:lnTo>
                  <a:pt x="687" y="55"/>
                </a:lnTo>
                <a:lnTo>
                  <a:pt x="682" y="47"/>
                </a:lnTo>
                <a:lnTo>
                  <a:pt x="678" y="39"/>
                </a:lnTo>
                <a:lnTo>
                  <a:pt x="674" y="33"/>
                </a:lnTo>
                <a:lnTo>
                  <a:pt x="667" y="26"/>
                </a:lnTo>
                <a:lnTo>
                  <a:pt x="660" y="21"/>
                </a:lnTo>
                <a:lnTo>
                  <a:pt x="654" y="15"/>
                </a:lnTo>
                <a:lnTo>
                  <a:pt x="646" y="11"/>
                </a:lnTo>
                <a:lnTo>
                  <a:pt x="638" y="7"/>
                </a:lnTo>
                <a:lnTo>
                  <a:pt x="630" y="4"/>
                </a:lnTo>
                <a:lnTo>
                  <a:pt x="622" y="2"/>
                </a:lnTo>
                <a:lnTo>
                  <a:pt x="613" y="1"/>
                </a:lnTo>
                <a:lnTo>
                  <a:pt x="603" y="0"/>
                </a:lnTo>
                <a:lnTo>
                  <a:pt x="603" y="0"/>
                </a:lnTo>
                <a:close/>
              </a:path>
            </a:pathLst>
          </a:custGeom>
          <a:solidFill>
            <a:srgbClr val="016AA3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3073"/>
          <p:cNvSpPr>
            <a:spLocks noEditPoints="1"/>
          </p:cNvSpPr>
          <p:nvPr/>
        </p:nvSpPr>
        <p:spPr bwMode="auto">
          <a:xfrm>
            <a:off x="4514099" y="3625272"/>
            <a:ext cx="285750" cy="285750"/>
          </a:xfrm>
          <a:custGeom>
            <a:avLst/>
            <a:gdLst>
              <a:gd name="T0" fmla="*/ 620 w 720"/>
              <a:gd name="T1" fmla="*/ 289 h 719"/>
              <a:gd name="T2" fmla="*/ 600 w 720"/>
              <a:gd name="T3" fmla="*/ 278 h 719"/>
              <a:gd name="T4" fmla="*/ 636 w 720"/>
              <a:gd name="T5" fmla="*/ 145 h 719"/>
              <a:gd name="T6" fmla="*/ 695 w 720"/>
              <a:gd name="T7" fmla="*/ 114 h 719"/>
              <a:gd name="T8" fmla="*/ 680 w 720"/>
              <a:gd name="T9" fmla="*/ 209 h 719"/>
              <a:gd name="T10" fmla="*/ 645 w 720"/>
              <a:gd name="T11" fmla="*/ 270 h 719"/>
              <a:gd name="T12" fmla="*/ 425 w 720"/>
              <a:gd name="T13" fmla="*/ 278 h 719"/>
              <a:gd name="T14" fmla="*/ 416 w 720"/>
              <a:gd name="T15" fmla="*/ 280 h 719"/>
              <a:gd name="T16" fmla="*/ 298 w 720"/>
              <a:gd name="T17" fmla="*/ 282 h 719"/>
              <a:gd name="T18" fmla="*/ 261 w 720"/>
              <a:gd name="T19" fmla="*/ 160 h 719"/>
              <a:gd name="T20" fmla="*/ 332 w 720"/>
              <a:gd name="T21" fmla="*/ 150 h 719"/>
              <a:gd name="T22" fmla="*/ 364 w 720"/>
              <a:gd name="T23" fmla="*/ 101 h 719"/>
              <a:gd name="T24" fmla="*/ 462 w 720"/>
              <a:gd name="T25" fmla="*/ 158 h 719"/>
              <a:gd name="T26" fmla="*/ 49 w 720"/>
              <a:gd name="T27" fmla="*/ 236 h 719"/>
              <a:gd name="T28" fmla="*/ 29 w 720"/>
              <a:gd name="T29" fmla="*/ 170 h 719"/>
              <a:gd name="T30" fmla="*/ 24 w 720"/>
              <a:gd name="T31" fmla="*/ 72 h 719"/>
              <a:gd name="T32" fmla="*/ 90 w 720"/>
              <a:gd name="T33" fmla="*/ 177 h 719"/>
              <a:gd name="T34" fmla="*/ 129 w 720"/>
              <a:gd name="T35" fmla="*/ 298 h 719"/>
              <a:gd name="T36" fmla="*/ 91 w 720"/>
              <a:gd name="T37" fmla="*/ 284 h 719"/>
              <a:gd name="T38" fmla="*/ 719 w 720"/>
              <a:gd name="T39" fmla="*/ 69 h 719"/>
              <a:gd name="T40" fmla="*/ 712 w 720"/>
              <a:gd name="T41" fmla="*/ 50 h 719"/>
              <a:gd name="T42" fmla="*/ 644 w 720"/>
              <a:gd name="T43" fmla="*/ 21 h 719"/>
              <a:gd name="T44" fmla="*/ 632 w 720"/>
              <a:gd name="T45" fmla="*/ 0 h 719"/>
              <a:gd name="T46" fmla="*/ 77 w 720"/>
              <a:gd name="T47" fmla="*/ 13 h 719"/>
              <a:gd name="T48" fmla="*/ 12 w 720"/>
              <a:gd name="T49" fmla="*/ 48 h 719"/>
              <a:gd name="T50" fmla="*/ 0 w 720"/>
              <a:gd name="T51" fmla="*/ 66 h 719"/>
              <a:gd name="T52" fmla="*/ 6 w 720"/>
              <a:gd name="T53" fmla="*/ 177 h 719"/>
              <a:gd name="T54" fmla="*/ 29 w 720"/>
              <a:gd name="T55" fmla="*/ 250 h 719"/>
              <a:gd name="T56" fmla="*/ 73 w 720"/>
              <a:gd name="T57" fmla="*/ 302 h 719"/>
              <a:gd name="T58" fmla="*/ 130 w 720"/>
              <a:gd name="T59" fmla="*/ 322 h 719"/>
              <a:gd name="T60" fmla="*/ 195 w 720"/>
              <a:gd name="T61" fmla="*/ 379 h 719"/>
              <a:gd name="T62" fmla="*/ 288 w 720"/>
              <a:gd name="T63" fmla="*/ 441 h 719"/>
              <a:gd name="T64" fmla="*/ 312 w 720"/>
              <a:gd name="T65" fmla="*/ 476 h 719"/>
              <a:gd name="T66" fmla="*/ 316 w 720"/>
              <a:gd name="T67" fmla="*/ 529 h 719"/>
              <a:gd name="T68" fmla="*/ 299 w 720"/>
              <a:gd name="T69" fmla="*/ 596 h 719"/>
              <a:gd name="T70" fmla="*/ 262 w 720"/>
              <a:gd name="T71" fmla="*/ 628 h 719"/>
              <a:gd name="T72" fmla="*/ 204 w 720"/>
              <a:gd name="T73" fmla="*/ 635 h 719"/>
              <a:gd name="T74" fmla="*/ 192 w 720"/>
              <a:gd name="T75" fmla="*/ 707 h 719"/>
              <a:gd name="T76" fmla="*/ 515 w 720"/>
              <a:gd name="T77" fmla="*/ 719 h 719"/>
              <a:gd name="T78" fmla="*/ 527 w 720"/>
              <a:gd name="T79" fmla="*/ 647 h 719"/>
              <a:gd name="T80" fmla="*/ 501 w 720"/>
              <a:gd name="T81" fmla="*/ 635 h 719"/>
              <a:gd name="T82" fmla="*/ 445 w 720"/>
              <a:gd name="T83" fmla="*/ 618 h 719"/>
              <a:gd name="T84" fmla="*/ 412 w 720"/>
              <a:gd name="T85" fmla="*/ 577 h 719"/>
              <a:gd name="T86" fmla="*/ 401 w 720"/>
              <a:gd name="T87" fmla="*/ 511 h 719"/>
              <a:gd name="T88" fmla="*/ 410 w 720"/>
              <a:gd name="T89" fmla="*/ 470 h 719"/>
              <a:gd name="T90" fmla="*/ 443 w 720"/>
              <a:gd name="T91" fmla="*/ 431 h 719"/>
              <a:gd name="T92" fmla="*/ 537 w 720"/>
              <a:gd name="T93" fmla="*/ 367 h 719"/>
              <a:gd name="T94" fmla="*/ 601 w 720"/>
              <a:gd name="T95" fmla="*/ 321 h 719"/>
              <a:gd name="T96" fmla="*/ 653 w 720"/>
              <a:gd name="T97" fmla="*/ 295 h 719"/>
              <a:gd name="T98" fmla="*/ 696 w 720"/>
              <a:gd name="T99" fmla="*/ 233 h 719"/>
              <a:gd name="T100" fmla="*/ 718 w 720"/>
              <a:gd name="T101" fmla="*/ 141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20" h="719">
                <a:moveTo>
                  <a:pt x="645" y="270"/>
                </a:moveTo>
                <a:lnTo>
                  <a:pt x="640" y="276"/>
                </a:lnTo>
                <a:lnTo>
                  <a:pt x="633" y="280"/>
                </a:lnTo>
                <a:lnTo>
                  <a:pt x="627" y="284"/>
                </a:lnTo>
                <a:lnTo>
                  <a:pt x="620" y="289"/>
                </a:lnTo>
                <a:lnTo>
                  <a:pt x="614" y="291"/>
                </a:lnTo>
                <a:lnTo>
                  <a:pt x="606" y="295"/>
                </a:lnTo>
                <a:lnTo>
                  <a:pt x="599" y="296"/>
                </a:lnTo>
                <a:lnTo>
                  <a:pt x="590" y="298"/>
                </a:lnTo>
                <a:lnTo>
                  <a:pt x="600" y="278"/>
                </a:lnTo>
                <a:lnTo>
                  <a:pt x="609" y="257"/>
                </a:lnTo>
                <a:lnTo>
                  <a:pt x="618" y="233"/>
                </a:lnTo>
                <a:lnTo>
                  <a:pt x="625" y="207"/>
                </a:lnTo>
                <a:lnTo>
                  <a:pt x="631" y="177"/>
                </a:lnTo>
                <a:lnTo>
                  <a:pt x="636" y="145"/>
                </a:lnTo>
                <a:lnTo>
                  <a:pt x="639" y="110"/>
                </a:lnTo>
                <a:lnTo>
                  <a:pt x="643" y="72"/>
                </a:lnTo>
                <a:lnTo>
                  <a:pt x="695" y="72"/>
                </a:lnTo>
                <a:lnTo>
                  <a:pt x="695" y="90"/>
                </a:lnTo>
                <a:lnTo>
                  <a:pt x="695" y="114"/>
                </a:lnTo>
                <a:lnTo>
                  <a:pt x="694" y="140"/>
                </a:lnTo>
                <a:lnTo>
                  <a:pt x="690" y="167"/>
                </a:lnTo>
                <a:lnTo>
                  <a:pt x="687" y="182"/>
                </a:lnTo>
                <a:lnTo>
                  <a:pt x="684" y="196"/>
                </a:lnTo>
                <a:lnTo>
                  <a:pt x="680" y="209"/>
                </a:lnTo>
                <a:lnTo>
                  <a:pt x="675" y="223"/>
                </a:lnTo>
                <a:lnTo>
                  <a:pt x="669" y="236"/>
                </a:lnTo>
                <a:lnTo>
                  <a:pt x="662" y="248"/>
                </a:lnTo>
                <a:lnTo>
                  <a:pt x="655" y="259"/>
                </a:lnTo>
                <a:lnTo>
                  <a:pt x="645" y="270"/>
                </a:lnTo>
                <a:lnTo>
                  <a:pt x="645" y="270"/>
                </a:lnTo>
                <a:close/>
                <a:moveTo>
                  <a:pt x="460" y="160"/>
                </a:moveTo>
                <a:lnTo>
                  <a:pt x="402" y="205"/>
                </a:lnTo>
                <a:lnTo>
                  <a:pt x="425" y="273"/>
                </a:lnTo>
                <a:lnTo>
                  <a:pt x="425" y="278"/>
                </a:lnTo>
                <a:lnTo>
                  <a:pt x="424" y="280"/>
                </a:lnTo>
                <a:lnTo>
                  <a:pt x="421" y="282"/>
                </a:lnTo>
                <a:lnTo>
                  <a:pt x="420" y="282"/>
                </a:lnTo>
                <a:lnTo>
                  <a:pt x="418" y="282"/>
                </a:lnTo>
                <a:lnTo>
                  <a:pt x="416" y="280"/>
                </a:lnTo>
                <a:lnTo>
                  <a:pt x="360" y="235"/>
                </a:lnTo>
                <a:lnTo>
                  <a:pt x="304" y="280"/>
                </a:lnTo>
                <a:lnTo>
                  <a:pt x="303" y="282"/>
                </a:lnTo>
                <a:lnTo>
                  <a:pt x="300" y="282"/>
                </a:lnTo>
                <a:lnTo>
                  <a:pt x="298" y="282"/>
                </a:lnTo>
                <a:lnTo>
                  <a:pt x="297" y="280"/>
                </a:lnTo>
                <a:lnTo>
                  <a:pt x="294" y="278"/>
                </a:lnTo>
                <a:lnTo>
                  <a:pt x="294" y="273"/>
                </a:lnTo>
                <a:lnTo>
                  <a:pt x="317" y="205"/>
                </a:lnTo>
                <a:lnTo>
                  <a:pt x="261" y="160"/>
                </a:lnTo>
                <a:lnTo>
                  <a:pt x="259" y="158"/>
                </a:lnTo>
                <a:lnTo>
                  <a:pt x="259" y="154"/>
                </a:lnTo>
                <a:lnTo>
                  <a:pt x="261" y="151"/>
                </a:lnTo>
                <a:lnTo>
                  <a:pt x="264" y="150"/>
                </a:lnTo>
                <a:lnTo>
                  <a:pt x="332" y="150"/>
                </a:lnTo>
                <a:lnTo>
                  <a:pt x="354" y="101"/>
                </a:lnTo>
                <a:lnTo>
                  <a:pt x="356" y="97"/>
                </a:lnTo>
                <a:lnTo>
                  <a:pt x="358" y="97"/>
                </a:lnTo>
                <a:lnTo>
                  <a:pt x="362" y="97"/>
                </a:lnTo>
                <a:lnTo>
                  <a:pt x="364" y="101"/>
                </a:lnTo>
                <a:lnTo>
                  <a:pt x="388" y="150"/>
                </a:lnTo>
                <a:lnTo>
                  <a:pt x="456" y="150"/>
                </a:lnTo>
                <a:lnTo>
                  <a:pt x="460" y="151"/>
                </a:lnTo>
                <a:lnTo>
                  <a:pt x="462" y="154"/>
                </a:lnTo>
                <a:lnTo>
                  <a:pt x="462" y="158"/>
                </a:lnTo>
                <a:lnTo>
                  <a:pt x="460" y="160"/>
                </a:lnTo>
                <a:close/>
                <a:moveTo>
                  <a:pt x="72" y="270"/>
                </a:moveTo>
                <a:lnTo>
                  <a:pt x="63" y="260"/>
                </a:lnTo>
                <a:lnTo>
                  <a:pt x="55" y="248"/>
                </a:lnTo>
                <a:lnTo>
                  <a:pt x="49" y="236"/>
                </a:lnTo>
                <a:lnTo>
                  <a:pt x="43" y="225"/>
                </a:lnTo>
                <a:lnTo>
                  <a:pt x="38" y="211"/>
                </a:lnTo>
                <a:lnTo>
                  <a:pt x="35" y="198"/>
                </a:lnTo>
                <a:lnTo>
                  <a:pt x="31" y="184"/>
                </a:lnTo>
                <a:lnTo>
                  <a:pt x="29" y="170"/>
                </a:lnTo>
                <a:lnTo>
                  <a:pt x="27" y="142"/>
                </a:lnTo>
                <a:lnTo>
                  <a:pt x="24" y="116"/>
                </a:lnTo>
                <a:lnTo>
                  <a:pt x="24" y="9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78" y="72"/>
                </a:lnTo>
                <a:lnTo>
                  <a:pt x="80" y="110"/>
                </a:lnTo>
                <a:lnTo>
                  <a:pt x="85" y="145"/>
                </a:lnTo>
                <a:lnTo>
                  <a:pt x="90" y="177"/>
                </a:lnTo>
                <a:lnTo>
                  <a:pt x="96" y="207"/>
                </a:lnTo>
                <a:lnTo>
                  <a:pt x="103" y="233"/>
                </a:lnTo>
                <a:lnTo>
                  <a:pt x="111" y="257"/>
                </a:lnTo>
                <a:lnTo>
                  <a:pt x="119" y="278"/>
                </a:lnTo>
                <a:lnTo>
                  <a:pt x="129" y="298"/>
                </a:lnTo>
                <a:lnTo>
                  <a:pt x="121" y="296"/>
                </a:lnTo>
                <a:lnTo>
                  <a:pt x="112" y="295"/>
                </a:lnTo>
                <a:lnTo>
                  <a:pt x="105" y="291"/>
                </a:lnTo>
                <a:lnTo>
                  <a:pt x="98" y="289"/>
                </a:lnTo>
                <a:lnTo>
                  <a:pt x="91" y="284"/>
                </a:lnTo>
                <a:lnTo>
                  <a:pt x="84" y="280"/>
                </a:lnTo>
                <a:lnTo>
                  <a:pt x="78" y="276"/>
                </a:lnTo>
                <a:lnTo>
                  <a:pt x="72" y="270"/>
                </a:lnTo>
                <a:lnTo>
                  <a:pt x="72" y="270"/>
                </a:lnTo>
                <a:close/>
                <a:moveTo>
                  <a:pt x="719" y="69"/>
                </a:moveTo>
                <a:lnTo>
                  <a:pt x="719" y="64"/>
                </a:lnTo>
                <a:lnTo>
                  <a:pt x="719" y="60"/>
                </a:lnTo>
                <a:lnTo>
                  <a:pt x="719" y="56"/>
                </a:lnTo>
                <a:lnTo>
                  <a:pt x="715" y="52"/>
                </a:lnTo>
                <a:lnTo>
                  <a:pt x="712" y="50"/>
                </a:lnTo>
                <a:lnTo>
                  <a:pt x="707" y="48"/>
                </a:lnTo>
                <a:lnTo>
                  <a:pt x="643" y="48"/>
                </a:lnTo>
                <a:lnTo>
                  <a:pt x="644" y="39"/>
                </a:lnTo>
                <a:lnTo>
                  <a:pt x="644" y="31"/>
                </a:lnTo>
                <a:lnTo>
                  <a:pt x="644" y="21"/>
                </a:lnTo>
                <a:lnTo>
                  <a:pt x="644" y="13"/>
                </a:lnTo>
                <a:lnTo>
                  <a:pt x="643" y="8"/>
                </a:lnTo>
                <a:lnTo>
                  <a:pt x="640" y="3"/>
                </a:lnTo>
                <a:lnTo>
                  <a:pt x="637" y="1"/>
                </a:lnTo>
                <a:lnTo>
                  <a:pt x="632" y="0"/>
                </a:lnTo>
                <a:lnTo>
                  <a:pt x="88" y="0"/>
                </a:lnTo>
                <a:lnTo>
                  <a:pt x="84" y="1"/>
                </a:lnTo>
                <a:lnTo>
                  <a:pt x="80" y="3"/>
                </a:lnTo>
                <a:lnTo>
                  <a:pt x="78" y="8"/>
                </a:lnTo>
                <a:lnTo>
                  <a:pt x="77" y="13"/>
                </a:lnTo>
                <a:lnTo>
                  <a:pt x="77" y="21"/>
                </a:lnTo>
                <a:lnTo>
                  <a:pt x="77" y="31"/>
                </a:lnTo>
                <a:lnTo>
                  <a:pt x="77" y="39"/>
                </a:lnTo>
                <a:lnTo>
                  <a:pt x="77" y="48"/>
                </a:lnTo>
                <a:lnTo>
                  <a:pt x="12" y="48"/>
                </a:lnTo>
                <a:lnTo>
                  <a:pt x="8" y="50"/>
                </a:lnTo>
                <a:lnTo>
                  <a:pt x="4" y="52"/>
                </a:lnTo>
                <a:lnTo>
                  <a:pt x="2" y="56"/>
                </a:lnTo>
                <a:lnTo>
                  <a:pt x="0" y="60"/>
                </a:lnTo>
                <a:lnTo>
                  <a:pt x="0" y="66"/>
                </a:lnTo>
                <a:lnTo>
                  <a:pt x="0" y="72"/>
                </a:lnTo>
                <a:lnTo>
                  <a:pt x="0" y="94"/>
                </a:lnTo>
                <a:lnTo>
                  <a:pt x="0" y="119"/>
                </a:lnTo>
                <a:lnTo>
                  <a:pt x="3" y="147"/>
                </a:lnTo>
                <a:lnTo>
                  <a:pt x="6" y="177"/>
                </a:lnTo>
                <a:lnTo>
                  <a:pt x="9" y="192"/>
                </a:lnTo>
                <a:lnTo>
                  <a:pt x="12" y="207"/>
                </a:lnTo>
                <a:lnTo>
                  <a:pt x="17" y="222"/>
                </a:lnTo>
                <a:lnTo>
                  <a:pt x="22" y="236"/>
                </a:lnTo>
                <a:lnTo>
                  <a:pt x="29" y="250"/>
                </a:lnTo>
                <a:lnTo>
                  <a:pt x="36" y="263"/>
                </a:lnTo>
                <a:lnTo>
                  <a:pt x="44" y="276"/>
                </a:lnTo>
                <a:lnTo>
                  <a:pt x="55" y="286"/>
                </a:lnTo>
                <a:lnTo>
                  <a:pt x="63" y="295"/>
                </a:lnTo>
                <a:lnTo>
                  <a:pt x="73" y="302"/>
                </a:lnTo>
                <a:lnTo>
                  <a:pt x="84" y="308"/>
                </a:lnTo>
                <a:lnTo>
                  <a:pt x="94" y="314"/>
                </a:lnTo>
                <a:lnTo>
                  <a:pt x="106" y="317"/>
                </a:lnTo>
                <a:lnTo>
                  <a:pt x="118" y="321"/>
                </a:lnTo>
                <a:lnTo>
                  <a:pt x="130" y="322"/>
                </a:lnTo>
                <a:lnTo>
                  <a:pt x="143" y="323"/>
                </a:lnTo>
                <a:lnTo>
                  <a:pt x="156" y="340"/>
                </a:lnTo>
                <a:lnTo>
                  <a:pt x="169" y="355"/>
                </a:lnTo>
                <a:lnTo>
                  <a:pt x="182" y="368"/>
                </a:lnTo>
                <a:lnTo>
                  <a:pt x="195" y="379"/>
                </a:lnTo>
                <a:lnTo>
                  <a:pt x="222" y="398"/>
                </a:lnTo>
                <a:lnTo>
                  <a:pt x="248" y="414"/>
                </a:lnTo>
                <a:lnTo>
                  <a:pt x="262" y="423"/>
                </a:lnTo>
                <a:lnTo>
                  <a:pt x="276" y="433"/>
                </a:lnTo>
                <a:lnTo>
                  <a:pt x="288" y="441"/>
                </a:lnTo>
                <a:lnTo>
                  <a:pt x="298" y="452"/>
                </a:lnTo>
                <a:lnTo>
                  <a:pt x="303" y="456"/>
                </a:lnTo>
                <a:lnTo>
                  <a:pt x="306" y="462"/>
                </a:lnTo>
                <a:lnTo>
                  <a:pt x="310" y="470"/>
                </a:lnTo>
                <a:lnTo>
                  <a:pt x="312" y="476"/>
                </a:lnTo>
                <a:lnTo>
                  <a:pt x="314" y="484"/>
                </a:lnTo>
                <a:lnTo>
                  <a:pt x="316" y="492"/>
                </a:lnTo>
                <a:lnTo>
                  <a:pt x="317" y="500"/>
                </a:lnTo>
                <a:lnTo>
                  <a:pt x="317" y="510"/>
                </a:lnTo>
                <a:lnTo>
                  <a:pt x="316" y="529"/>
                </a:lnTo>
                <a:lnTo>
                  <a:pt x="314" y="546"/>
                </a:lnTo>
                <a:lnTo>
                  <a:pt x="312" y="561"/>
                </a:lnTo>
                <a:lnTo>
                  <a:pt x="308" y="574"/>
                </a:lnTo>
                <a:lnTo>
                  <a:pt x="305" y="586"/>
                </a:lnTo>
                <a:lnTo>
                  <a:pt x="299" y="596"/>
                </a:lnTo>
                <a:lnTo>
                  <a:pt x="293" y="605"/>
                </a:lnTo>
                <a:lnTo>
                  <a:pt x="287" y="612"/>
                </a:lnTo>
                <a:lnTo>
                  <a:pt x="279" y="618"/>
                </a:lnTo>
                <a:lnTo>
                  <a:pt x="270" y="623"/>
                </a:lnTo>
                <a:lnTo>
                  <a:pt x="262" y="628"/>
                </a:lnTo>
                <a:lnTo>
                  <a:pt x="251" y="630"/>
                </a:lnTo>
                <a:lnTo>
                  <a:pt x="241" y="633"/>
                </a:lnTo>
                <a:lnTo>
                  <a:pt x="230" y="634"/>
                </a:lnTo>
                <a:lnTo>
                  <a:pt x="217" y="635"/>
                </a:lnTo>
                <a:lnTo>
                  <a:pt x="204" y="635"/>
                </a:lnTo>
                <a:lnTo>
                  <a:pt x="199" y="636"/>
                </a:lnTo>
                <a:lnTo>
                  <a:pt x="195" y="638"/>
                </a:lnTo>
                <a:lnTo>
                  <a:pt x="193" y="642"/>
                </a:lnTo>
                <a:lnTo>
                  <a:pt x="192" y="647"/>
                </a:lnTo>
                <a:lnTo>
                  <a:pt x="192" y="707"/>
                </a:lnTo>
                <a:lnTo>
                  <a:pt x="193" y="711"/>
                </a:lnTo>
                <a:lnTo>
                  <a:pt x="195" y="716"/>
                </a:lnTo>
                <a:lnTo>
                  <a:pt x="199" y="718"/>
                </a:lnTo>
                <a:lnTo>
                  <a:pt x="204" y="719"/>
                </a:lnTo>
                <a:lnTo>
                  <a:pt x="515" y="719"/>
                </a:lnTo>
                <a:lnTo>
                  <a:pt x="520" y="718"/>
                </a:lnTo>
                <a:lnTo>
                  <a:pt x="524" y="716"/>
                </a:lnTo>
                <a:lnTo>
                  <a:pt x="526" y="711"/>
                </a:lnTo>
                <a:lnTo>
                  <a:pt x="527" y="707"/>
                </a:lnTo>
                <a:lnTo>
                  <a:pt x="527" y="647"/>
                </a:lnTo>
                <a:lnTo>
                  <a:pt x="526" y="642"/>
                </a:lnTo>
                <a:lnTo>
                  <a:pt x="524" y="638"/>
                </a:lnTo>
                <a:lnTo>
                  <a:pt x="520" y="636"/>
                </a:lnTo>
                <a:lnTo>
                  <a:pt x="515" y="635"/>
                </a:lnTo>
                <a:lnTo>
                  <a:pt x="501" y="635"/>
                </a:lnTo>
                <a:lnTo>
                  <a:pt x="488" y="634"/>
                </a:lnTo>
                <a:lnTo>
                  <a:pt x="476" y="631"/>
                </a:lnTo>
                <a:lnTo>
                  <a:pt x="464" y="628"/>
                </a:lnTo>
                <a:lnTo>
                  <a:pt x="455" y="623"/>
                </a:lnTo>
                <a:lnTo>
                  <a:pt x="445" y="618"/>
                </a:lnTo>
                <a:lnTo>
                  <a:pt x="437" y="612"/>
                </a:lnTo>
                <a:lnTo>
                  <a:pt x="429" y="605"/>
                </a:lnTo>
                <a:lnTo>
                  <a:pt x="423" y="597"/>
                </a:lnTo>
                <a:lnTo>
                  <a:pt x="417" y="587"/>
                </a:lnTo>
                <a:lnTo>
                  <a:pt x="412" y="577"/>
                </a:lnTo>
                <a:lnTo>
                  <a:pt x="408" y="566"/>
                </a:lnTo>
                <a:lnTo>
                  <a:pt x="405" y="554"/>
                </a:lnTo>
                <a:lnTo>
                  <a:pt x="402" y="541"/>
                </a:lnTo>
                <a:lnTo>
                  <a:pt x="401" y="525"/>
                </a:lnTo>
                <a:lnTo>
                  <a:pt x="401" y="511"/>
                </a:lnTo>
                <a:lnTo>
                  <a:pt x="401" y="500"/>
                </a:lnTo>
                <a:lnTo>
                  <a:pt x="402" y="492"/>
                </a:lnTo>
                <a:lnTo>
                  <a:pt x="404" y="484"/>
                </a:lnTo>
                <a:lnTo>
                  <a:pt x="406" y="476"/>
                </a:lnTo>
                <a:lnTo>
                  <a:pt x="410" y="470"/>
                </a:lnTo>
                <a:lnTo>
                  <a:pt x="412" y="462"/>
                </a:lnTo>
                <a:lnTo>
                  <a:pt x="417" y="456"/>
                </a:lnTo>
                <a:lnTo>
                  <a:pt x="420" y="451"/>
                </a:lnTo>
                <a:lnTo>
                  <a:pt x="431" y="441"/>
                </a:lnTo>
                <a:lnTo>
                  <a:pt x="443" y="431"/>
                </a:lnTo>
                <a:lnTo>
                  <a:pt x="456" y="423"/>
                </a:lnTo>
                <a:lnTo>
                  <a:pt x="471" y="414"/>
                </a:lnTo>
                <a:lnTo>
                  <a:pt x="498" y="398"/>
                </a:lnTo>
                <a:lnTo>
                  <a:pt x="524" y="379"/>
                </a:lnTo>
                <a:lnTo>
                  <a:pt x="537" y="367"/>
                </a:lnTo>
                <a:lnTo>
                  <a:pt x="550" y="354"/>
                </a:lnTo>
                <a:lnTo>
                  <a:pt x="563" y="340"/>
                </a:lnTo>
                <a:lnTo>
                  <a:pt x="575" y="323"/>
                </a:lnTo>
                <a:lnTo>
                  <a:pt x="588" y="322"/>
                </a:lnTo>
                <a:lnTo>
                  <a:pt x="601" y="321"/>
                </a:lnTo>
                <a:lnTo>
                  <a:pt x="612" y="317"/>
                </a:lnTo>
                <a:lnTo>
                  <a:pt x="624" y="314"/>
                </a:lnTo>
                <a:lnTo>
                  <a:pt x="634" y="308"/>
                </a:lnTo>
                <a:lnTo>
                  <a:pt x="644" y="302"/>
                </a:lnTo>
                <a:lnTo>
                  <a:pt x="653" y="295"/>
                </a:lnTo>
                <a:lnTo>
                  <a:pt x="663" y="286"/>
                </a:lnTo>
                <a:lnTo>
                  <a:pt x="672" y="274"/>
                </a:lnTo>
                <a:lnTo>
                  <a:pt x="682" y="261"/>
                </a:lnTo>
                <a:lnTo>
                  <a:pt x="690" y="248"/>
                </a:lnTo>
                <a:lnTo>
                  <a:pt x="696" y="233"/>
                </a:lnTo>
                <a:lnTo>
                  <a:pt x="702" y="219"/>
                </a:lnTo>
                <a:lnTo>
                  <a:pt x="707" y="203"/>
                </a:lnTo>
                <a:lnTo>
                  <a:pt x="711" y="188"/>
                </a:lnTo>
                <a:lnTo>
                  <a:pt x="713" y="171"/>
                </a:lnTo>
                <a:lnTo>
                  <a:pt x="718" y="141"/>
                </a:lnTo>
                <a:lnTo>
                  <a:pt x="719" y="113"/>
                </a:lnTo>
                <a:lnTo>
                  <a:pt x="720" y="88"/>
                </a:lnTo>
                <a:lnTo>
                  <a:pt x="719" y="69"/>
                </a:lnTo>
                <a:close/>
              </a:path>
            </a:pathLst>
          </a:custGeom>
          <a:solidFill>
            <a:srgbClr val="46B688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3" name="Group 242"/>
          <p:cNvGrpSpPr/>
          <p:nvPr/>
        </p:nvGrpSpPr>
        <p:grpSpPr>
          <a:xfrm>
            <a:off x="5984082" y="3625271"/>
            <a:ext cx="223837" cy="285750"/>
            <a:chOff x="6469063" y="4656138"/>
            <a:chExt cx="223837" cy="285750"/>
          </a:xfrm>
          <a:solidFill>
            <a:srgbClr val="FEA34F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44" name="Freeform 4608"/>
            <p:cNvSpPr>
              <a:spLocks noEditPoints="1"/>
            </p:cNvSpPr>
            <p:nvPr/>
          </p:nvSpPr>
          <p:spPr bwMode="auto">
            <a:xfrm>
              <a:off x="6483350" y="4789488"/>
              <a:ext cx="209550" cy="152400"/>
            </a:xfrm>
            <a:custGeom>
              <a:avLst/>
              <a:gdLst>
                <a:gd name="T0" fmla="*/ 512 w 663"/>
                <a:gd name="T1" fmla="*/ 241 h 482"/>
                <a:gd name="T2" fmla="*/ 542 w 663"/>
                <a:gd name="T3" fmla="*/ 61 h 482"/>
                <a:gd name="T4" fmla="*/ 561 w 663"/>
                <a:gd name="T5" fmla="*/ 62 h 482"/>
                <a:gd name="T6" fmla="*/ 578 w 663"/>
                <a:gd name="T7" fmla="*/ 68 h 482"/>
                <a:gd name="T8" fmla="*/ 594 w 663"/>
                <a:gd name="T9" fmla="*/ 75 h 482"/>
                <a:gd name="T10" fmla="*/ 608 w 663"/>
                <a:gd name="T11" fmla="*/ 86 h 482"/>
                <a:gd name="T12" fmla="*/ 618 w 663"/>
                <a:gd name="T13" fmla="*/ 99 h 482"/>
                <a:gd name="T14" fmla="*/ 626 w 663"/>
                <a:gd name="T15" fmla="*/ 114 h 482"/>
                <a:gd name="T16" fmla="*/ 630 w 663"/>
                <a:gd name="T17" fmla="*/ 132 h 482"/>
                <a:gd name="T18" fmla="*/ 632 w 663"/>
                <a:gd name="T19" fmla="*/ 151 h 482"/>
                <a:gd name="T20" fmla="*/ 630 w 663"/>
                <a:gd name="T21" fmla="*/ 170 h 482"/>
                <a:gd name="T22" fmla="*/ 626 w 663"/>
                <a:gd name="T23" fmla="*/ 187 h 482"/>
                <a:gd name="T24" fmla="*/ 618 w 663"/>
                <a:gd name="T25" fmla="*/ 203 h 482"/>
                <a:gd name="T26" fmla="*/ 608 w 663"/>
                <a:gd name="T27" fmla="*/ 215 h 482"/>
                <a:gd name="T28" fmla="*/ 594 w 663"/>
                <a:gd name="T29" fmla="*/ 227 h 482"/>
                <a:gd name="T30" fmla="*/ 578 w 663"/>
                <a:gd name="T31" fmla="*/ 235 h 482"/>
                <a:gd name="T32" fmla="*/ 561 w 663"/>
                <a:gd name="T33" fmla="*/ 239 h 482"/>
                <a:gd name="T34" fmla="*/ 542 w 663"/>
                <a:gd name="T35" fmla="*/ 241 h 482"/>
                <a:gd name="T36" fmla="*/ 542 w 663"/>
                <a:gd name="T37" fmla="*/ 30 h 482"/>
                <a:gd name="T38" fmla="*/ 512 w 663"/>
                <a:gd name="T39" fmla="*/ 16 h 482"/>
                <a:gd name="T40" fmla="*/ 510 w 663"/>
                <a:gd name="T41" fmla="*/ 10 h 482"/>
                <a:gd name="T42" fmla="*/ 507 w 663"/>
                <a:gd name="T43" fmla="*/ 4 h 482"/>
                <a:gd name="T44" fmla="*/ 503 w 663"/>
                <a:gd name="T45" fmla="*/ 1 h 482"/>
                <a:gd name="T46" fmla="*/ 497 w 663"/>
                <a:gd name="T47" fmla="*/ 0 h 482"/>
                <a:gd name="T48" fmla="*/ 12 w 663"/>
                <a:gd name="T49" fmla="*/ 1 h 482"/>
                <a:gd name="T50" fmla="*/ 7 w 663"/>
                <a:gd name="T51" fmla="*/ 3 h 482"/>
                <a:gd name="T52" fmla="*/ 2 w 663"/>
                <a:gd name="T53" fmla="*/ 7 h 482"/>
                <a:gd name="T54" fmla="*/ 0 w 663"/>
                <a:gd name="T55" fmla="*/ 12 h 482"/>
                <a:gd name="T56" fmla="*/ 0 w 663"/>
                <a:gd name="T57" fmla="*/ 392 h 482"/>
                <a:gd name="T58" fmla="*/ 2 w 663"/>
                <a:gd name="T59" fmla="*/ 410 h 482"/>
                <a:gd name="T60" fmla="*/ 7 w 663"/>
                <a:gd name="T61" fmla="*/ 427 h 482"/>
                <a:gd name="T62" fmla="*/ 15 w 663"/>
                <a:gd name="T63" fmla="*/ 442 h 482"/>
                <a:gd name="T64" fmla="*/ 26 w 663"/>
                <a:gd name="T65" fmla="*/ 456 h 482"/>
                <a:gd name="T66" fmla="*/ 39 w 663"/>
                <a:gd name="T67" fmla="*/ 467 h 482"/>
                <a:gd name="T68" fmla="*/ 55 w 663"/>
                <a:gd name="T69" fmla="*/ 475 h 482"/>
                <a:gd name="T70" fmla="*/ 72 w 663"/>
                <a:gd name="T71" fmla="*/ 480 h 482"/>
                <a:gd name="T72" fmla="*/ 90 w 663"/>
                <a:gd name="T73" fmla="*/ 482 h 482"/>
                <a:gd name="T74" fmla="*/ 431 w 663"/>
                <a:gd name="T75" fmla="*/ 482 h 482"/>
                <a:gd name="T76" fmla="*/ 449 w 663"/>
                <a:gd name="T77" fmla="*/ 477 h 482"/>
                <a:gd name="T78" fmla="*/ 465 w 663"/>
                <a:gd name="T79" fmla="*/ 472 h 482"/>
                <a:gd name="T80" fmla="*/ 480 w 663"/>
                <a:gd name="T81" fmla="*/ 462 h 482"/>
                <a:gd name="T82" fmla="*/ 491 w 663"/>
                <a:gd name="T83" fmla="*/ 449 h 482"/>
                <a:gd name="T84" fmla="*/ 501 w 663"/>
                <a:gd name="T85" fmla="*/ 436 h 482"/>
                <a:gd name="T86" fmla="*/ 508 w 663"/>
                <a:gd name="T87" fmla="*/ 419 h 482"/>
                <a:gd name="T88" fmla="*/ 512 w 663"/>
                <a:gd name="T89" fmla="*/ 401 h 482"/>
                <a:gd name="T90" fmla="*/ 512 w 663"/>
                <a:gd name="T91" fmla="*/ 271 h 482"/>
                <a:gd name="T92" fmla="*/ 554 w 663"/>
                <a:gd name="T93" fmla="*/ 271 h 482"/>
                <a:gd name="T94" fmla="*/ 579 w 663"/>
                <a:gd name="T95" fmla="*/ 266 h 482"/>
                <a:gd name="T96" fmla="*/ 601 w 663"/>
                <a:gd name="T97" fmla="*/ 257 h 482"/>
                <a:gd name="T98" fmla="*/ 620 w 663"/>
                <a:gd name="T99" fmla="*/ 245 h 482"/>
                <a:gd name="T100" fmla="*/ 636 w 663"/>
                <a:gd name="T101" fmla="*/ 229 h 482"/>
                <a:gd name="T102" fmla="*/ 648 w 663"/>
                <a:gd name="T103" fmla="*/ 210 h 482"/>
                <a:gd name="T104" fmla="*/ 657 w 663"/>
                <a:gd name="T105" fmla="*/ 187 h 482"/>
                <a:gd name="T106" fmla="*/ 662 w 663"/>
                <a:gd name="T107" fmla="*/ 164 h 482"/>
                <a:gd name="T108" fmla="*/ 662 w 663"/>
                <a:gd name="T109" fmla="*/ 138 h 482"/>
                <a:gd name="T110" fmla="*/ 657 w 663"/>
                <a:gd name="T111" fmla="*/ 114 h 482"/>
                <a:gd name="T112" fmla="*/ 648 w 663"/>
                <a:gd name="T113" fmla="*/ 92 h 482"/>
                <a:gd name="T114" fmla="*/ 636 w 663"/>
                <a:gd name="T115" fmla="*/ 73 h 482"/>
                <a:gd name="T116" fmla="*/ 620 w 663"/>
                <a:gd name="T117" fmla="*/ 56 h 482"/>
                <a:gd name="T118" fmla="*/ 601 w 663"/>
                <a:gd name="T119" fmla="*/ 44 h 482"/>
                <a:gd name="T120" fmla="*/ 579 w 663"/>
                <a:gd name="T121" fmla="*/ 36 h 482"/>
                <a:gd name="T122" fmla="*/ 554 w 663"/>
                <a:gd name="T123" fmla="*/ 3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" h="482">
                  <a:moveTo>
                    <a:pt x="542" y="241"/>
                  </a:moveTo>
                  <a:lnTo>
                    <a:pt x="512" y="241"/>
                  </a:lnTo>
                  <a:lnTo>
                    <a:pt x="512" y="61"/>
                  </a:lnTo>
                  <a:lnTo>
                    <a:pt x="542" y="61"/>
                  </a:lnTo>
                  <a:lnTo>
                    <a:pt x="552" y="61"/>
                  </a:lnTo>
                  <a:lnTo>
                    <a:pt x="561" y="62"/>
                  </a:lnTo>
                  <a:lnTo>
                    <a:pt x="570" y="64"/>
                  </a:lnTo>
                  <a:lnTo>
                    <a:pt x="578" y="68"/>
                  </a:lnTo>
                  <a:lnTo>
                    <a:pt x="586" y="71"/>
                  </a:lnTo>
                  <a:lnTo>
                    <a:pt x="594" y="75"/>
                  </a:lnTo>
                  <a:lnTo>
                    <a:pt x="601" y="80"/>
                  </a:lnTo>
                  <a:lnTo>
                    <a:pt x="608" y="86"/>
                  </a:lnTo>
                  <a:lnTo>
                    <a:pt x="613" y="92"/>
                  </a:lnTo>
                  <a:lnTo>
                    <a:pt x="618" y="99"/>
                  </a:lnTo>
                  <a:lnTo>
                    <a:pt x="622" y="106"/>
                  </a:lnTo>
                  <a:lnTo>
                    <a:pt x="626" y="114"/>
                  </a:lnTo>
                  <a:lnTo>
                    <a:pt x="629" y="123"/>
                  </a:lnTo>
                  <a:lnTo>
                    <a:pt x="630" y="132"/>
                  </a:lnTo>
                  <a:lnTo>
                    <a:pt x="632" y="141"/>
                  </a:lnTo>
                  <a:lnTo>
                    <a:pt x="632" y="151"/>
                  </a:lnTo>
                  <a:lnTo>
                    <a:pt x="632" y="160"/>
                  </a:lnTo>
                  <a:lnTo>
                    <a:pt x="630" y="170"/>
                  </a:lnTo>
                  <a:lnTo>
                    <a:pt x="629" y="179"/>
                  </a:lnTo>
                  <a:lnTo>
                    <a:pt x="626" y="187"/>
                  </a:lnTo>
                  <a:lnTo>
                    <a:pt x="622" y="195"/>
                  </a:lnTo>
                  <a:lnTo>
                    <a:pt x="618" y="203"/>
                  </a:lnTo>
                  <a:lnTo>
                    <a:pt x="613" y="210"/>
                  </a:lnTo>
                  <a:lnTo>
                    <a:pt x="608" y="215"/>
                  </a:lnTo>
                  <a:lnTo>
                    <a:pt x="601" y="221"/>
                  </a:lnTo>
                  <a:lnTo>
                    <a:pt x="594" y="227"/>
                  </a:lnTo>
                  <a:lnTo>
                    <a:pt x="586" y="231"/>
                  </a:lnTo>
                  <a:lnTo>
                    <a:pt x="578" y="235"/>
                  </a:lnTo>
                  <a:lnTo>
                    <a:pt x="570" y="237"/>
                  </a:lnTo>
                  <a:lnTo>
                    <a:pt x="561" y="239"/>
                  </a:lnTo>
                  <a:lnTo>
                    <a:pt x="552" y="240"/>
                  </a:lnTo>
                  <a:lnTo>
                    <a:pt x="542" y="241"/>
                  </a:lnTo>
                  <a:lnTo>
                    <a:pt x="542" y="241"/>
                  </a:lnTo>
                  <a:close/>
                  <a:moveTo>
                    <a:pt x="542" y="30"/>
                  </a:moveTo>
                  <a:lnTo>
                    <a:pt x="512" y="30"/>
                  </a:lnTo>
                  <a:lnTo>
                    <a:pt x="512" y="16"/>
                  </a:lnTo>
                  <a:lnTo>
                    <a:pt x="512" y="12"/>
                  </a:lnTo>
                  <a:lnTo>
                    <a:pt x="510" y="10"/>
                  </a:lnTo>
                  <a:lnTo>
                    <a:pt x="509" y="7"/>
                  </a:lnTo>
                  <a:lnTo>
                    <a:pt x="507" y="4"/>
                  </a:lnTo>
                  <a:lnTo>
                    <a:pt x="505" y="3"/>
                  </a:lnTo>
                  <a:lnTo>
                    <a:pt x="503" y="1"/>
                  </a:lnTo>
                  <a:lnTo>
                    <a:pt x="500" y="1"/>
                  </a:lnTo>
                  <a:lnTo>
                    <a:pt x="497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392"/>
                  </a:lnTo>
                  <a:lnTo>
                    <a:pt x="0" y="401"/>
                  </a:lnTo>
                  <a:lnTo>
                    <a:pt x="2" y="410"/>
                  </a:lnTo>
                  <a:lnTo>
                    <a:pt x="3" y="419"/>
                  </a:lnTo>
                  <a:lnTo>
                    <a:pt x="7" y="427"/>
                  </a:lnTo>
                  <a:lnTo>
                    <a:pt x="10" y="435"/>
                  </a:lnTo>
                  <a:lnTo>
                    <a:pt x="15" y="442"/>
                  </a:lnTo>
                  <a:lnTo>
                    <a:pt x="20" y="449"/>
                  </a:lnTo>
                  <a:lnTo>
                    <a:pt x="26" y="456"/>
                  </a:lnTo>
                  <a:lnTo>
                    <a:pt x="33" y="462"/>
                  </a:lnTo>
                  <a:lnTo>
                    <a:pt x="39" y="467"/>
                  </a:lnTo>
                  <a:lnTo>
                    <a:pt x="47" y="471"/>
                  </a:lnTo>
                  <a:lnTo>
                    <a:pt x="55" y="475"/>
                  </a:lnTo>
                  <a:lnTo>
                    <a:pt x="63" y="477"/>
                  </a:lnTo>
                  <a:lnTo>
                    <a:pt x="72" y="480"/>
                  </a:lnTo>
                  <a:lnTo>
                    <a:pt x="81" y="482"/>
                  </a:lnTo>
                  <a:lnTo>
                    <a:pt x="90" y="482"/>
                  </a:lnTo>
                  <a:lnTo>
                    <a:pt x="421" y="482"/>
                  </a:lnTo>
                  <a:lnTo>
                    <a:pt x="431" y="482"/>
                  </a:lnTo>
                  <a:lnTo>
                    <a:pt x="440" y="480"/>
                  </a:lnTo>
                  <a:lnTo>
                    <a:pt x="449" y="477"/>
                  </a:lnTo>
                  <a:lnTo>
                    <a:pt x="457" y="475"/>
                  </a:lnTo>
                  <a:lnTo>
                    <a:pt x="465" y="472"/>
                  </a:lnTo>
                  <a:lnTo>
                    <a:pt x="473" y="467"/>
                  </a:lnTo>
                  <a:lnTo>
                    <a:pt x="480" y="462"/>
                  </a:lnTo>
                  <a:lnTo>
                    <a:pt x="486" y="456"/>
                  </a:lnTo>
                  <a:lnTo>
                    <a:pt x="491" y="449"/>
                  </a:lnTo>
                  <a:lnTo>
                    <a:pt x="497" y="442"/>
                  </a:lnTo>
                  <a:lnTo>
                    <a:pt x="501" y="436"/>
                  </a:lnTo>
                  <a:lnTo>
                    <a:pt x="505" y="428"/>
                  </a:lnTo>
                  <a:lnTo>
                    <a:pt x="508" y="419"/>
                  </a:lnTo>
                  <a:lnTo>
                    <a:pt x="510" y="411"/>
                  </a:lnTo>
                  <a:lnTo>
                    <a:pt x="512" y="401"/>
                  </a:lnTo>
                  <a:lnTo>
                    <a:pt x="512" y="392"/>
                  </a:lnTo>
                  <a:lnTo>
                    <a:pt x="512" y="271"/>
                  </a:lnTo>
                  <a:lnTo>
                    <a:pt x="542" y="271"/>
                  </a:lnTo>
                  <a:lnTo>
                    <a:pt x="554" y="271"/>
                  </a:lnTo>
                  <a:lnTo>
                    <a:pt x="567" y="269"/>
                  </a:lnTo>
                  <a:lnTo>
                    <a:pt x="579" y="266"/>
                  </a:lnTo>
                  <a:lnTo>
                    <a:pt x="591" y="262"/>
                  </a:lnTo>
                  <a:lnTo>
                    <a:pt x="601" y="257"/>
                  </a:lnTo>
                  <a:lnTo>
                    <a:pt x="611" y="252"/>
                  </a:lnTo>
                  <a:lnTo>
                    <a:pt x="620" y="245"/>
                  </a:lnTo>
                  <a:lnTo>
                    <a:pt x="628" y="237"/>
                  </a:lnTo>
                  <a:lnTo>
                    <a:pt x="636" y="229"/>
                  </a:lnTo>
                  <a:lnTo>
                    <a:pt x="643" y="220"/>
                  </a:lnTo>
                  <a:lnTo>
                    <a:pt x="648" y="210"/>
                  </a:lnTo>
                  <a:lnTo>
                    <a:pt x="654" y="199"/>
                  </a:lnTo>
                  <a:lnTo>
                    <a:pt x="657" y="187"/>
                  </a:lnTo>
                  <a:lnTo>
                    <a:pt x="661" y="176"/>
                  </a:lnTo>
                  <a:lnTo>
                    <a:pt x="662" y="164"/>
                  </a:lnTo>
                  <a:lnTo>
                    <a:pt x="663" y="151"/>
                  </a:lnTo>
                  <a:lnTo>
                    <a:pt x="662" y="138"/>
                  </a:lnTo>
                  <a:lnTo>
                    <a:pt x="661" y="125"/>
                  </a:lnTo>
                  <a:lnTo>
                    <a:pt x="657" y="114"/>
                  </a:lnTo>
                  <a:lnTo>
                    <a:pt x="654" y="103"/>
                  </a:lnTo>
                  <a:lnTo>
                    <a:pt x="648" y="92"/>
                  </a:lnTo>
                  <a:lnTo>
                    <a:pt x="643" y="82"/>
                  </a:lnTo>
                  <a:lnTo>
                    <a:pt x="636" y="73"/>
                  </a:lnTo>
                  <a:lnTo>
                    <a:pt x="628" y="64"/>
                  </a:lnTo>
                  <a:lnTo>
                    <a:pt x="620" y="56"/>
                  </a:lnTo>
                  <a:lnTo>
                    <a:pt x="611" y="49"/>
                  </a:lnTo>
                  <a:lnTo>
                    <a:pt x="601" y="44"/>
                  </a:lnTo>
                  <a:lnTo>
                    <a:pt x="591" y="39"/>
                  </a:lnTo>
                  <a:lnTo>
                    <a:pt x="579" y="36"/>
                  </a:lnTo>
                  <a:lnTo>
                    <a:pt x="567" y="33"/>
                  </a:lnTo>
                  <a:lnTo>
                    <a:pt x="554" y="31"/>
                  </a:lnTo>
                  <a:lnTo>
                    <a:pt x="54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4609"/>
            <p:cNvSpPr>
              <a:spLocks/>
            </p:cNvSpPr>
            <p:nvPr/>
          </p:nvSpPr>
          <p:spPr bwMode="auto">
            <a:xfrm>
              <a:off x="6469063" y="4703763"/>
              <a:ext cx="36513" cy="41275"/>
            </a:xfrm>
            <a:custGeom>
              <a:avLst/>
              <a:gdLst>
                <a:gd name="T0" fmla="*/ 22 w 116"/>
                <a:gd name="T1" fmla="*/ 2 h 132"/>
                <a:gd name="T2" fmla="*/ 18 w 116"/>
                <a:gd name="T3" fmla="*/ 1 h 132"/>
                <a:gd name="T4" fmla="*/ 14 w 116"/>
                <a:gd name="T5" fmla="*/ 0 h 132"/>
                <a:gd name="T6" fmla="*/ 10 w 116"/>
                <a:gd name="T7" fmla="*/ 1 h 132"/>
                <a:gd name="T8" fmla="*/ 7 w 116"/>
                <a:gd name="T9" fmla="*/ 3 h 132"/>
                <a:gd name="T10" fmla="*/ 3 w 116"/>
                <a:gd name="T11" fmla="*/ 5 h 132"/>
                <a:gd name="T12" fmla="*/ 1 w 116"/>
                <a:gd name="T13" fmla="*/ 9 h 132"/>
                <a:gd name="T14" fmla="*/ 0 w 116"/>
                <a:gd name="T15" fmla="*/ 13 h 132"/>
                <a:gd name="T16" fmla="*/ 0 w 116"/>
                <a:gd name="T17" fmla="*/ 17 h 132"/>
                <a:gd name="T18" fmla="*/ 14 w 116"/>
                <a:gd name="T19" fmla="*/ 132 h 132"/>
                <a:gd name="T20" fmla="*/ 116 w 116"/>
                <a:gd name="T21" fmla="*/ 56 h 132"/>
                <a:gd name="T22" fmla="*/ 22 w 116"/>
                <a:gd name="T23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32">
                  <a:moveTo>
                    <a:pt x="22" y="2"/>
                  </a:moveTo>
                  <a:lnTo>
                    <a:pt x="18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4" y="132"/>
                  </a:lnTo>
                  <a:lnTo>
                    <a:pt x="116" y="56"/>
                  </a:lnTo>
                  <a:lnTo>
                    <a:pt x="2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4610"/>
            <p:cNvSpPr>
              <a:spLocks noEditPoints="1"/>
            </p:cNvSpPr>
            <p:nvPr/>
          </p:nvSpPr>
          <p:spPr bwMode="auto">
            <a:xfrm>
              <a:off x="6477000" y="4656138"/>
              <a:ext cx="201613" cy="123825"/>
            </a:xfrm>
            <a:custGeom>
              <a:avLst/>
              <a:gdLst>
                <a:gd name="T0" fmla="*/ 526 w 635"/>
                <a:gd name="T1" fmla="*/ 117 h 391"/>
                <a:gd name="T2" fmla="*/ 548 w 635"/>
                <a:gd name="T3" fmla="*/ 80 h 391"/>
                <a:gd name="T4" fmla="*/ 558 w 635"/>
                <a:gd name="T5" fmla="*/ 48 h 391"/>
                <a:gd name="T6" fmla="*/ 583 w 635"/>
                <a:gd name="T7" fmla="*/ 72 h 391"/>
                <a:gd name="T8" fmla="*/ 600 w 635"/>
                <a:gd name="T9" fmla="*/ 108 h 391"/>
                <a:gd name="T10" fmla="*/ 602 w 635"/>
                <a:gd name="T11" fmla="*/ 164 h 391"/>
                <a:gd name="T12" fmla="*/ 583 w 635"/>
                <a:gd name="T13" fmla="*/ 202 h 391"/>
                <a:gd name="T14" fmla="*/ 559 w 635"/>
                <a:gd name="T15" fmla="*/ 213 h 391"/>
                <a:gd name="T16" fmla="*/ 542 w 635"/>
                <a:gd name="T17" fmla="*/ 213 h 391"/>
                <a:gd name="T18" fmla="*/ 514 w 635"/>
                <a:gd name="T19" fmla="*/ 198 h 391"/>
                <a:gd name="T20" fmla="*/ 500 w 635"/>
                <a:gd name="T21" fmla="*/ 167 h 391"/>
                <a:gd name="T22" fmla="*/ 183 w 635"/>
                <a:gd name="T23" fmla="*/ 391 h 391"/>
                <a:gd name="T24" fmla="*/ 193 w 635"/>
                <a:gd name="T25" fmla="*/ 387 h 391"/>
                <a:gd name="T26" fmla="*/ 202 w 635"/>
                <a:gd name="T27" fmla="*/ 387 h 391"/>
                <a:gd name="T28" fmla="*/ 396 w 635"/>
                <a:gd name="T29" fmla="*/ 390 h 391"/>
                <a:gd name="T30" fmla="*/ 486 w 635"/>
                <a:gd name="T31" fmla="*/ 391 h 391"/>
                <a:gd name="T32" fmla="*/ 499 w 635"/>
                <a:gd name="T33" fmla="*/ 382 h 391"/>
                <a:gd name="T34" fmla="*/ 583 w 635"/>
                <a:gd name="T35" fmla="*/ 237 h 391"/>
                <a:gd name="T36" fmla="*/ 605 w 635"/>
                <a:gd name="T37" fmla="*/ 221 h 391"/>
                <a:gd name="T38" fmla="*/ 622 w 635"/>
                <a:gd name="T39" fmla="*/ 197 h 391"/>
                <a:gd name="T40" fmla="*/ 635 w 635"/>
                <a:gd name="T41" fmla="*/ 146 h 391"/>
                <a:gd name="T42" fmla="*/ 629 w 635"/>
                <a:gd name="T43" fmla="*/ 99 h 391"/>
                <a:gd name="T44" fmla="*/ 608 w 635"/>
                <a:gd name="T45" fmla="*/ 55 h 391"/>
                <a:gd name="T46" fmla="*/ 568 w 635"/>
                <a:gd name="T47" fmla="*/ 19 h 391"/>
                <a:gd name="T48" fmla="*/ 522 w 635"/>
                <a:gd name="T49" fmla="*/ 2 h 391"/>
                <a:gd name="T50" fmla="*/ 508 w 635"/>
                <a:gd name="T51" fmla="*/ 12 h 391"/>
                <a:gd name="T52" fmla="*/ 514 w 635"/>
                <a:gd name="T53" fmla="*/ 31 h 391"/>
                <a:gd name="T54" fmla="*/ 522 w 635"/>
                <a:gd name="T55" fmla="*/ 54 h 391"/>
                <a:gd name="T56" fmla="*/ 516 w 635"/>
                <a:gd name="T57" fmla="*/ 79 h 391"/>
                <a:gd name="T58" fmla="*/ 491 w 635"/>
                <a:gd name="T59" fmla="*/ 112 h 391"/>
                <a:gd name="T60" fmla="*/ 474 w 635"/>
                <a:gd name="T61" fmla="*/ 143 h 391"/>
                <a:gd name="T62" fmla="*/ 470 w 635"/>
                <a:gd name="T63" fmla="*/ 173 h 391"/>
                <a:gd name="T64" fmla="*/ 479 w 635"/>
                <a:gd name="T65" fmla="*/ 202 h 391"/>
                <a:gd name="T66" fmla="*/ 409 w 635"/>
                <a:gd name="T67" fmla="*/ 346 h 391"/>
                <a:gd name="T68" fmla="*/ 328 w 635"/>
                <a:gd name="T69" fmla="*/ 329 h 391"/>
                <a:gd name="T70" fmla="*/ 320 w 635"/>
                <a:gd name="T71" fmla="*/ 321 h 391"/>
                <a:gd name="T72" fmla="*/ 320 w 635"/>
                <a:gd name="T73" fmla="*/ 310 h 391"/>
                <a:gd name="T74" fmla="*/ 328 w 635"/>
                <a:gd name="T75" fmla="*/ 302 h 391"/>
                <a:gd name="T76" fmla="*/ 409 w 635"/>
                <a:gd name="T77" fmla="*/ 240 h 391"/>
                <a:gd name="T78" fmla="*/ 295 w 635"/>
                <a:gd name="T79" fmla="*/ 238 h 391"/>
                <a:gd name="T80" fmla="*/ 288 w 635"/>
                <a:gd name="T81" fmla="*/ 229 h 391"/>
                <a:gd name="T82" fmla="*/ 290 w 635"/>
                <a:gd name="T83" fmla="*/ 217 h 391"/>
                <a:gd name="T84" fmla="*/ 300 w 635"/>
                <a:gd name="T85" fmla="*/ 211 h 391"/>
                <a:gd name="T86" fmla="*/ 333 w 635"/>
                <a:gd name="T87" fmla="*/ 180 h 391"/>
                <a:gd name="T88" fmla="*/ 323 w 635"/>
                <a:gd name="T89" fmla="*/ 176 h 391"/>
                <a:gd name="T90" fmla="*/ 318 w 635"/>
                <a:gd name="T91" fmla="*/ 166 h 391"/>
                <a:gd name="T92" fmla="*/ 323 w 635"/>
                <a:gd name="T93" fmla="*/ 154 h 391"/>
                <a:gd name="T94" fmla="*/ 333 w 635"/>
                <a:gd name="T95" fmla="*/ 150 h 391"/>
                <a:gd name="T96" fmla="*/ 300 w 635"/>
                <a:gd name="T97" fmla="*/ 119 h 391"/>
                <a:gd name="T98" fmla="*/ 290 w 635"/>
                <a:gd name="T99" fmla="*/ 114 h 391"/>
                <a:gd name="T100" fmla="*/ 288 w 635"/>
                <a:gd name="T101" fmla="*/ 102 h 391"/>
                <a:gd name="T102" fmla="*/ 295 w 635"/>
                <a:gd name="T103" fmla="*/ 92 h 391"/>
                <a:gd name="T104" fmla="*/ 409 w 635"/>
                <a:gd name="T105" fmla="*/ 90 h 391"/>
                <a:gd name="T106" fmla="*/ 405 w 635"/>
                <a:gd name="T107" fmla="*/ 6 h 391"/>
                <a:gd name="T108" fmla="*/ 396 w 635"/>
                <a:gd name="T109" fmla="*/ 0 h 391"/>
                <a:gd name="T110" fmla="*/ 207 w 635"/>
                <a:gd name="T111" fmla="*/ 1 h 391"/>
                <a:gd name="T112" fmla="*/ 199 w 635"/>
                <a:gd name="T113" fmla="*/ 9 h 391"/>
                <a:gd name="T114" fmla="*/ 196 w 635"/>
                <a:gd name="T115" fmla="*/ 370 h 391"/>
                <a:gd name="T116" fmla="*/ 50 w 635"/>
                <a:gd name="T117" fmla="*/ 385 h 391"/>
                <a:gd name="T118" fmla="*/ 62 w 635"/>
                <a:gd name="T11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5" h="391">
                  <a:moveTo>
                    <a:pt x="505" y="147"/>
                  </a:moveTo>
                  <a:lnTo>
                    <a:pt x="510" y="136"/>
                  </a:lnTo>
                  <a:lnTo>
                    <a:pt x="521" y="124"/>
                  </a:lnTo>
                  <a:lnTo>
                    <a:pt x="526" y="117"/>
                  </a:lnTo>
                  <a:lnTo>
                    <a:pt x="532" y="108"/>
                  </a:lnTo>
                  <a:lnTo>
                    <a:pt x="539" y="100"/>
                  </a:lnTo>
                  <a:lnTo>
                    <a:pt x="543" y="90"/>
                  </a:lnTo>
                  <a:lnTo>
                    <a:pt x="548" y="80"/>
                  </a:lnTo>
                  <a:lnTo>
                    <a:pt x="550" y="68"/>
                  </a:lnTo>
                  <a:lnTo>
                    <a:pt x="551" y="56"/>
                  </a:lnTo>
                  <a:lnTo>
                    <a:pt x="550" y="44"/>
                  </a:lnTo>
                  <a:lnTo>
                    <a:pt x="558" y="48"/>
                  </a:lnTo>
                  <a:lnTo>
                    <a:pt x="565" y="54"/>
                  </a:lnTo>
                  <a:lnTo>
                    <a:pt x="571" y="59"/>
                  </a:lnTo>
                  <a:lnTo>
                    <a:pt x="577" y="65"/>
                  </a:lnTo>
                  <a:lnTo>
                    <a:pt x="583" y="72"/>
                  </a:lnTo>
                  <a:lnTo>
                    <a:pt x="587" y="79"/>
                  </a:lnTo>
                  <a:lnTo>
                    <a:pt x="591" y="85"/>
                  </a:lnTo>
                  <a:lnTo>
                    <a:pt x="594" y="93"/>
                  </a:lnTo>
                  <a:lnTo>
                    <a:pt x="600" y="108"/>
                  </a:lnTo>
                  <a:lnTo>
                    <a:pt x="603" y="124"/>
                  </a:lnTo>
                  <a:lnTo>
                    <a:pt x="604" y="138"/>
                  </a:lnTo>
                  <a:lnTo>
                    <a:pt x="603" y="154"/>
                  </a:lnTo>
                  <a:lnTo>
                    <a:pt x="602" y="164"/>
                  </a:lnTo>
                  <a:lnTo>
                    <a:pt x="599" y="175"/>
                  </a:lnTo>
                  <a:lnTo>
                    <a:pt x="594" y="185"/>
                  </a:lnTo>
                  <a:lnTo>
                    <a:pt x="590" y="194"/>
                  </a:lnTo>
                  <a:lnTo>
                    <a:pt x="583" y="202"/>
                  </a:lnTo>
                  <a:lnTo>
                    <a:pt x="575" y="208"/>
                  </a:lnTo>
                  <a:lnTo>
                    <a:pt x="569" y="211"/>
                  </a:lnTo>
                  <a:lnTo>
                    <a:pt x="565" y="212"/>
                  </a:lnTo>
                  <a:lnTo>
                    <a:pt x="559" y="213"/>
                  </a:lnTo>
                  <a:lnTo>
                    <a:pt x="553" y="214"/>
                  </a:lnTo>
                  <a:lnTo>
                    <a:pt x="553" y="214"/>
                  </a:lnTo>
                  <a:lnTo>
                    <a:pt x="548" y="213"/>
                  </a:lnTo>
                  <a:lnTo>
                    <a:pt x="542" y="213"/>
                  </a:lnTo>
                  <a:lnTo>
                    <a:pt x="536" y="211"/>
                  </a:lnTo>
                  <a:lnTo>
                    <a:pt x="530" y="208"/>
                  </a:lnTo>
                  <a:lnTo>
                    <a:pt x="521" y="204"/>
                  </a:lnTo>
                  <a:lnTo>
                    <a:pt x="514" y="198"/>
                  </a:lnTo>
                  <a:lnTo>
                    <a:pt x="507" y="191"/>
                  </a:lnTo>
                  <a:lnTo>
                    <a:pt x="504" y="184"/>
                  </a:lnTo>
                  <a:lnTo>
                    <a:pt x="500" y="175"/>
                  </a:lnTo>
                  <a:lnTo>
                    <a:pt x="500" y="167"/>
                  </a:lnTo>
                  <a:lnTo>
                    <a:pt x="501" y="156"/>
                  </a:lnTo>
                  <a:lnTo>
                    <a:pt x="505" y="147"/>
                  </a:lnTo>
                  <a:close/>
                  <a:moveTo>
                    <a:pt x="62" y="391"/>
                  </a:moveTo>
                  <a:lnTo>
                    <a:pt x="183" y="391"/>
                  </a:lnTo>
                  <a:lnTo>
                    <a:pt x="183" y="391"/>
                  </a:lnTo>
                  <a:lnTo>
                    <a:pt x="183" y="391"/>
                  </a:lnTo>
                  <a:lnTo>
                    <a:pt x="189" y="390"/>
                  </a:lnTo>
                  <a:lnTo>
                    <a:pt x="193" y="387"/>
                  </a:lnTo>
                  <a:lnTo>
                    <a:pt x="196" y="382"/>
                  </a:lnTo>
                  <a:lnTo>
                    <a:pt x="198" y="377"/>
                  </a:lnTo>
                  <a:lnTo>
                    <a:pt x="199" y="382"/>
                  </a:lnTo>
                  <a:lnTo>
                    <a:pt x="202" y="387"/>
                  </a:lnTo>
                  <a:lnTo>
                    <a:pt x="207" y="390"/>
                  </a:lnTo>
                  <a:lnTo>
                    <a:pt x="212" y="391"/>
                  </a:lnTo>
                  <a:lnTo>
                    <a:pt x="393" y="391"/>
                  </a:lnTo>
                  <a:lnTo>
                    <a:pt x="396" y="390"/>
                  </a:lnTo>
                  <a:lnTo>
                    <a:pt x="400" y="389"/>
                  </a:lnTo>
                  <a:lnTo>
                    <a:pt x="403" y="390"/>
                  </a:lnTo>
                  <a:lnTo>
                    <a:pt x="407" y="391"/>
                  </a:lnTo>
                  <a:lnTo>
                    <a:pt x="486" y="391"/>
                  </a:lnTo>
                  <a:lnTo>
                    <a:pt x="489" y="390"/>
                  </a:lnTo>
                  <a:lnTo>
                    <a:pt x="494" y="389"/>
                  </a:lnTo>
                  <a:lnTo>
                    <a:pt x="496" y="386"/>
                  </a:lnTo>
                  <a:lnTo>
                    <a:pt x="499" y="382"/>
                  </a:lnTo>
                  <a:lnTo>
                    <a:pt x="564" y="242"/>
                  </a:lnTo>
                  <a:lnTo>
                    <a:pt x="570" y="241"/>
                  </a:lnTo>
                  <a:lnTo>
                    <a:pt x="577" y="240"/>
                  </a:lnTo>
                  <a:lnTo>
                    <a:pt x="583" y="237"/>
                  </a:lnTo>
                  <a:lnTo>
                    <a:pt x="590" y="234"/>
                  </a:lnTo>
                  <a:lnTo>
                    <a:pt x="595" y="230"/>
                  </a:lnTo>
                  <a:lnTo>
                    <a:pt x="601" y="227"/>
                  </a:lnTo>
                  <a:lnTo>
                    <a:pt x="605" y="221"/>
                  </a:lnTo>
                  <a:lnTo>
                    <a:pt x="610" y="216"/>
                  </a:lnTo>
                  <a:lnTo>
                    <a:pt x="614" y="211"/>
                  </a:lnTo>
                  <a:lnTo>
                    <a:pt x="619" y="204"/>
                  </a:lnTo>
                  <a:lnTo>
                    <a:pt x="622" y="197"/>
                  </a:lnTo>
                  <a:lnTo>
                    <a:pt x="626" y="190"/>
                  </a:lnTo>
                  <a:lnTo>
                    <a:pt x="630" y="175"/>
                  </a:lnTo>
                  <a:lnTo>
                    <a:pt x="634" y="158"/>
                  </a:lnTo>
                  <a:lnTo>
                    <a:pt x="635" y="146"/>
                  </a:lnTo>
                  <a:lnTo>
                    <a:pt x="635" y="134"/>
                  </a:lnTo>
                  <a:lnTo>
                    <a:pt x="634" y="123"/>
                  </a:lnTo>
                  <a:lnTo>
                    <a:pt x="631" y="110"/>
                  </a:lnTo>
                  <a:lnTo>
                    <a:pt x="629" y="99"/>
                  </a:lnTo>
                  <a:lnTo>
                    <a:pt x="625" y="88"/>
                  </a:lnTo>
                  <a:lnTo>
                    <a:pt x="620" y="76"/>
                  </a:lnTo>
                  <a:lnTo>
                    <a:pt x="614" y="65"/>
                  </a:lnTo>
                  <a:lnTo>
                    <a:pt x="608" y="55"/>
                  </a:lnTo>
                  <a:lnTo>
                    <a:pt x="599" y="45"/>
                  </a:lnTo>
                  <a:lnTo>
                    <a:pt x="590" y="36"/>
                  </a:lnTo>
                  <a:lnTo>
                    <a:pt x="579" y="27"/>
                  </a:lnTo>
                  <a:lnTo>
                    <a:pt x="568" y="19"/>
                  </a:lnTo>
                  <a:lnTo>
                    <a:pt x="556" y="12"/>
                  </a:lnTo>
                  <a:lnTo>
                    <a:pt x="542" y="6"/>
                  </a:lnTo>
                  <a:lnTo>
                    <a:pt x="526" y="3"/>
                  </a:lnTo>
                  <a:lnTo>
                    <a:pt x="522" y="2"/>
                  </a:lnTo>
                  <a:lnTo>
                    <a:pt x="517" y="3"/>
                  </a:lnTo>
                  <a:lnTo>
                    <a:pt x="514" y="5"/>
                  </a:lnTo>
                  <a:lnTo>
                    <a:pt x="510" y="9"/>
                  </a:lnTo>
                  <a:lnTo>
                    <a:pt x="508" y="12"/>
                  </a:lnTo>
                  <a:lnTo>
                    <a:pt x="508" y="16"/>
                  </a:lnTo>
                  <a:lnTo>
                    <a:pt x="508" y="21"/>
                  </a:lnTo>
                  <a:lnTo>
                    <a:pt x="510" y="25"/>
                  </a:lnTo>
                  <a:lnTo>
                    <a:pt x="514" y="31"/>
                  </a:lnTo>
                  <a:lnTo>
                    <a:pt x="517" y="38"/>
                  </a:lnTo>
                  <a:lnTo>
                    <a:pt x="520" y="44"/>
                  </a:lnTo>
                  <a:lnTo>
                    <a:pt x="521" y="49"/>
                  </a:lnTo>
                  <a:lnTo>
                    <a:pt x="522" y="54"/>
                  </a:lnTo>
                  <a:lnTo>
                    <a:pt x="522" y="59"/>
                  </a:lnTo>
                  <a:lnTo>
                    <a:pt x="521" y="64"/>
                  </a:lnTo>
                  <a:lnTo>
                    <a:pt x="520" y="70"/>
                  </a:lnTo>
                  <a:lnTo>
                    <a:pt x="516" y="79"/>
                  </a:lnTo>
                  <a:lnTo>
                    <a:pt x="510" y="88"/>
                  </a:lnTo>
                  <a:lnTo>
                    <a:pt x="504" y="97"/>
                  </a:lnTo>
                  <a:lnTo>
                    <a:pt x="497" y="106"/>
                  </a:lnTo>
                  <a:lnTo>
                    <a:pt x="491" y="112"/>
                  </a:lnTo>
                  <a:lnTo>
                    <a:pt x="486" y="120"/>
                  </a:lnTo>
                  <a:lnTo>
                    <a:pt x="481" y="128"/>
                  </a:lnTo>
                  <a:lnTo>
                    <a:pt x="477" y="136"/>
                  </a:lnTo>
                  <a:lnTo>
                    <a:pt x="474" y="143"/>
                  </a:lnTo>
                  <a:lnTo>
                    <a:pt x="472" y="151"/>
                  </a:lnTo>
                  <a:lnTo>
                    <a:pt x="471" y="159"/>
                  </a:lnTo>
                  <a:lnTo>
                    <a:pt x="470" y="167"/>
                  </a:lnTo>
                  <a:lnTo>
                    <a:pt x="470" y="173"/>
                  </a:lnTo>
                  <a:lnTo>
                    <a:pt x="471" y="181"/>
                  </a:lnTo>
                  <a:lnTo>
                    <a:pt x="473" y="188"/>
                  </a:lnTo>
                  <a:lnTo>
                    <a:pt x="475" y="195"/>
                  </a:lnTo>
                  <a:lnTo>
                    <a:pt x="479" y="202"/>
                  </a:lnTo>
                  <a:lnTo>
                    <a:pt x="482" y="207"/>
                  </a:lnTo>
                  <a:lnTo>
                    <a:pt x="487" y="213"/>
                  </a:lnTo>
                  <a:lnTo>
                    <a:pt x="491" y="219"/>
                  </a:lnTo>
                  <a:lnTo>
                    <a:pt x="409" y="346"/>
                  </a:lnTo>
                  <a:lnTo>
                    <a:pt x="409" y="330"/>
                  </a:lnTo>
                  <a:lnTo>
                    <a:pt x="333" y="330"/>
                  </a:lnTo>
                  <a:lnTo>
                    <a:pt x="330" y="330"/>
                  </a:lnTo>
                  <a:lnTo>
                    <a:pt x="328" y="329"/>
                  </a:lnTo>
                  <a:lnTo>
                    <a:pt x="324" y="328"/>
                  </a:lnTo>
                  <a:lnTo>
                    <a:pt x="323" y="326"/>
                  </a:lnTo>
                  <a:lnTo>
                    <a:pt x="321" y="324"/>
                  </a:lnTo>
                  <a:lnTo>
                    <a:pt x="320" y="321"/>
                  </a:lnTo>
                  <a:lnTo>
                    <a:pt x="318" y="319"/>
                  </a:lnTo>
                  <a:lnTo>
                    <a:pt x="318" y="316"/>
                  </a:lnTo>
                  <a:lnTo>
                    <a:pt x="318" y="312"/>
                  </a:lnTo>
                  <a:lnTo>
                    <a:pt x="320" y="310"/>
                  </a:lnTo>
                  <a:lnTo>
                    <a:pt x="321" y="308"/>
                  </a:lnTo>
                  <a:lnTo>
                    <a:pt x="323" y="306"/>
                  </a:lnTo>
                  <a:lnTo>
                    <a:pt x="324" y="303"/>
                  </a:lnTo>
                  <a:lnTo>
                    <a:pt x="328" y="302"/>
                  </a:lnTo>
                  <a:lnTo>
                    <a:pt x="330" y="301"/>
                  </a:lnTo>
                  <a:lnTo>
                    <a:pt x="333" y="301"/>
                  </a:lnTo>
                  <a:lnTo>
                    <a:pt x="409" y="301"/>
                  </a:lnTo>
                  <a:lnTo>
                    <a:pt x="409" y="240"/>
                  </a:lnTo>
                  <a:lnTo>
                    <a:pt x="303" y="240"/>
                  </a:lnTo>
                  <a:lnTo>
                    <a:pt x="300" y="240"/>
                  </a:lnTo>
                  <a:lnTo>
                    <a:pt x="297" y="239"/>
                  </a:lnTo>
                  <a:lnTo>
                    <a:pt x="295" y="238"/>
                  </a:lnTo>
                  <a:lnTo>
                    <a:pt x="292" y="236"/>
                  </a:lnTo>
                  <a:lnTo>
                    <a:pt x="290" y="233"/>
                  </a:lnTo>
                  <a:lnTo>
                    <a:pt x="289" y="231"/>
                  </a:lnTo>
                  <a:lnTo>
                    <a:pt x="288" y="229"/>
                  </a:lnTo>
                  <a:lnTo>
                    <a:pt x="288" y="225"/>
                  </a:lnTo>
                  <a:lnTo>
                    <a:pt x="288" y="222"/>
                  </a:lnTo>
                  <a:lnTo>
                    <a:pt x="289" y="220"/>
                  </a:lnTo>
                  <a:lnTo>
                    <a:pt x="290" y="217"/>
                  </a:lnTo>
                  <a:lnTo>
                    <a:pt x="292" y="215"/>
                  </a:lnTo>
                  <a:lnTo>
                    <a:pt x="295" y="213"/>
                  </a:lnTo>
                  <a:lnTo>
                    <a:pt x="297" y="212"/>
                  </a:lnTo>
                  <a:lnTo>
                    <a:pt x="300" y="211"/>
                  </a:lnTo>
                  <a:lnTo>
                    <a:pt x="303" y="211"/>
                  </a:lnTo>
                  <a:lnTo>
                    <a:pt x="409" y="211"/>
                  </a:lnTo>
                  <a:lnTo>
                    <a:pt x="409" y="180"/>
                  </a:lnTo>
                  <a:lnTo>
                    <a:pt x="333" y="180"/>
                  </a:lnTo>
                  <a:lnTo>
                    <a:pt x="330" y="180"/>
                  </a:lnTo>
                  <a:lnTo>
                    <a:pt x="328" y="179"/>
                  </a:lnTo>
                  <a:lnTo>
                    <a:pt x="324" y="178"/>
                  </a:lnTo>
                  <a:lnTo>
                    <a:pt x="323" y="176"/>
                  </a:lnTo>
                  <a:lnTo>
                    <a:pt x="321" y="173"/>
                  </a:lnTo>
                  <a:lnTo>
                    <a:pt x="320" y="171"/>
                  </a:lnTo>
                  <a:lnTo>
                    <a:pt x="318" y="168"/>
                  </a:lnTo>
                  <a:lnTo>
                    <a:pt x="318" y="166"/>
                  </a:lnTo>
                  <a:lnTo>
                    <a:pt x="318" y="162"/>
                  </a:lnTo>
                  <a:lnTo>
                    <a:pt x="320" y="160"/>
                  </a:lnTo>
                  <a:lnTo>
                    <a:pt x="321" y="156"/>
                  </a:lnTo>
                  <a:lnTo>
                    <a:pt x="323" y="154"/>
                  </a:lnTo>
                  <a:lnTo>
                    <a:pt x="324" y="153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3" y="150"/>
                  </a:lnTo>
                  <a:lnTo>
                    <a:pt x="409" y="150"/>
                  </a:lnTo>
                  <a:lnTo>
                    <a:pt x="409" y="120"/>
                  </a:lnTo>
                  <a:lnTo>
                    <a:pt x="303" y="120"/>
                  </a:lnTo>
                  <a:lnTo>
                    <a:pt x="300" y="119"/>
                  </a:lnTo>
                  <a:lnTo>
                    <a:pt x="297" y="119"/>
                  </a:lnTo>
                  <a:lnTo>
                    <a:pt x="295" y="117"/>
                  </a:lnTo>
                  <a:lnTo>
                    <a:pt x="292" y="116"/>
                  </a:lnTo>
                  <a:lnTo>
                    <a:pt x="290" y="114"/>
                  </a:lnTo>
                  <a:lnTo>
                    <a:pt x="289" y="111"/>
                  </a:lnTo>
                  <a:lnTo>
                    <a:pt x="288" y="108"/>
                  </a:lnTo>
                  <a:lnTo>
                    <a:pt x="288" y="105"/>
                  </a:lnTo>
                  <a:lnTo>
                    <a:pt x="288" y="102"/>
                  </a:lnTo>
                  <a:lnTo>
                    <a:pt x="289" y="99"/>
                  </a:lnTo>
                  <a:lnTo>
                    <a:pt x="290" y="97"/>
                  </a:lnTo>
                  <a:lnTo>
                    <a:pt x="292" y="94"/>
                  </a:lnTo>
                  <a:lnTo>
                    <a:pt x="295" y="92"/>
                  </a:lnTo>
                  <a:lnTo>
                    <a:pt x="297" y="91"/>
                  </a:lnTo>
                  <a:lnTo>
                    <a:pt x="300" y="90"/>
                  </a:lnTo>
                  <a:lnTo>
                    <a:pt x="303" y="90"/>
                  </a:lnTo>
                  <a:lnTo>
                    <a:pt x="409" y="90"/>
                  </a:lnTo>
                  <a:lnTo>
                    <a:pt x="409" y="14"/>
                  </a:lnTo>
                  <a:lnTo>
                    <a:pt x="408" y="12"/>
                  </a:lnTo>
                  <a:lnTo>
                    <a:pt x="408" y="9"/>
                  </a:lnTo>
                  <a:lnTo>
                    <a:pt x="405" y="6"/>
                  </a:lnTo>
                  <a:lnTo>
                    <a:pt x="404" y="4"/>
                  </a:lnTo>
                  <a:lnTo>
                    <a:pt x="402" y="2"/>
                  </a:lnTo>
                  <a:lnTo>
                    <a:pt x="399" y="1"/>
                  </a:lnTo>
                  <a:lnTo>
                    <a:pt x="396" y="0"/>
                  </a:lnTo>
                  <a:lnTo>
                    <a:pt x="393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7" y="1"/>
                  </a:lnTo>
                  <a:lnTo>
                    <a:pt x="204" y="2"/>
                  </a:lnTo>
                  <a:lnTo>
                    <a:pt x="202" y="4"/>
                  </a:lnTo>
                  <a:lnTo>
                    <a:pt x="200" y="6"/>
                  </a:lnTo>
                  <a:lnTo>
                    <a:pt x="199" y="9"/>
                  </a:lnTo>
                  <a:lnTo>
                    <a:pt x="198" y="12"/>
                  </a:lnTo>
                  <a:lnTo>
                    <a:pt x="198" y="14"/>
                  </a:lnTo>
                  <a:lnTo>
                    <a:pt x="198" y="374"/>
                  </a:lnTo>
                  <a:lnTo>
                    <a:pt x="196" y="370"/>
                  </a:lnTo>
                  <a:lnTo>
                    <a:pt x="194" y="365"/>
                  </a:lnTo>
                  <a:lnTo>
                    <a:pt x="111" y="227"/>
                  </a:lnTo>
                  <a:lnTo>
                    <a:pt x="0" y="310"/>
                  </a:lnTo>
                  <a:lnTo>
                    <a:pt x="50" y="385"/>
                  </a:lnTo>
                  <a:lnTo>
                    <a:pt x="52" y="387"/>
                  </a:lnTo>
                  <a:lnTo>
                    <a:pt x="55" y="389"/>
                  </a:lnTo>
                  <a:lnTo>
                    <a:pt x="59" y="390"/>
                  </a:lnTo>
                  <a:lnTo>
                    <a:pt x="62" y="391"/>
                  </a:lnTo>
                  <a:lnTo>
                    <a:pt x="62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7395847" y="3627871"/>
            <a:ext cx="287337" cy="285750"/>
            <a:chOff x="7018338" y="4656138"/>
            <a:chExt cx="287337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48" name="Freeform 4604"/>
            <p:cNvSpPr>
              <a:spLocks noEditPoints="1"/>
            </p:cNvSpPr>
            <p:nvPr/>
          </p:nvSpPr>
          <p:spPr bwMode="auto">
            <a:xfrm>
              <a:off x="7018338" y="4656138"/>
              <a:ext cx="230188" cy="285750"/>
            </a:xfrm>
            <a:custGeom>
              <a:avLst/>
              <a:gdLst>
                <a:gd name="T0" fmla="*/ 351 w 723"/>
                <a:gd name="T1" fmla="*/ 416 h 903"/>
                <a:gd name="T2" fmla="*/ 348 w 723"/>
                <a:gd name="T3" fmla="*/ 400 h 903"/>
                <a:gd name="T4" fmla="*/ 362 w 723"/>
                <a:gd name="T5" fmla="*/ 391 h 903"/>
                <a:gd name="T6" fmla="*/ 525 w 723"/>
                <a:gd name="T7" fmla="*/ 398 h 903"/>
                <a:gd name="T8" fmla="*/ 525 w 723"/>
                <a:gd name="T9" fmla="*/ 414 h 903"/>
                <a:gd name="T10" fmla="*/ 513 w 723"/>
                <a:gd name="T11" fmla="*/ 572 h 903"/>
                <a:gd name="T12" fmla="*/ 349 w 723"/>
                <a:gd name="T13" fmla="*/ 565 h 903"/>
                <a:gd name="T14" fmla="*/ 349 w 723"/>
                <a:gd name="T15" fmla="*/ 548 h 903"/>
                <a:gd name="T16" fmla="*/ 513 w 723"/>
                <a:gd name="T17" fmla="*/ 542 h 903"/>
                <a:gd name="T18" fmla="*/ 526 w 723"/>
                <a:gd name="T19" fmla="*/ 551 h 903"/>
                <a:gd name="T20" fmla="*/ 523 w 723"/>
                <a:gd name="T21" fmla="*/ 568 h 903"/>
                <a:gd name="T22" fmla="*/ 362 w 723"/>
                <a:gd name="T23" fmla="*/ 722 h 903"/>
                <a:gd name="T24" fmla="*/ 348 w 723"/>
                <a:gd name="T25" fmla="*/ 713 h 903"/>
                <a:gd name="T26" fmla="*/ 351 w 723"/>
                <a:gd name="T27" fmla="*/ 696 h 903"/>
                <a:gd name="T28" fmla="*/ 515 w 723"/>
                <a:gd name="T29" fmla="*/ 693 h 903"/>
                <a:gd name="T30" fmla="*/ 528 w 723"/>
                <a:gd name="T31" fmla="*/ 704 h 903"/>
                <a:gd name="T32" fmla="*/ 521 w 723"/>
                <a:gd name="T33" fmla="*/ 720 h 903"/>
                <a:gd name="T34" fmla="*/ 232 w 723"/>
                <a:gd name="T35" fmla="*/ 405 h 903"/>
                <a:gd name="T36" fmla="*/ 198 w 723"/>
                <a:gd name="T37" fmla="*/ 381 h 903"/>
                <a:gd name="T38" fmla="*/ 200 w 723"/>
                <a:gd name="T39" fmla="*/ 365 h 903"/>
                <a:gd name="T40" fmla="*/ 217 w 723"/>
                <a:gd name="T41" fmla="*/ 362 h 903"/>
                <a:gd name="T42" fmla="*/ 296 w 723"/>
                <a:gd name="T43" fmla="*/ 302 h 903"/>
                <a:gd name="T44" fmla="*/ 312 w 723"/>
                <a:gd name="T45" fmla="*/ 306 h 903"/>
                <a:gd name="T46" fmla="*/ 315 w 723"/>
                <a:gd name="T47" fmla="*/ 321 h 903"/>
                <a:gd name="T48" fmla="*/ 226 w 723"/>
                <a:gd name="T49" fmla="*/ 556 h 903"/>
                <a:gd name="T50" fmla="*/ 197 w 723"/>
                <a:gd name="T51" fmla="*/ 529 h 903"/>
                <a:gd name="T52" fmla="*/ 203 w 723"/>
                <a:gd name="T53" fmla="*/ 514 h 903"/>
                <a:gd name="T54" fmla="*/ 219 w 723"/>
                <a:gd name="T55" fmla="*/ 514 h 903"/>
                <a:gd name="T56" fmla="*/ 298 w 723"/>
                <a:gd name="T57" fmla="*/ 451 h 903"/>
                <a:gd name="T58" fmla="*/ 314 w 723"/>
                <a:gd name="T59" fmla="*/ 458 h 903"/>
                <a:gd name="T60" fmla="*/ 314 w 723"/>
                <a:gd name="T61" fmla="*/ 475 h 903"/>
                <a:gd name="T62" fmla="*/ 155 w 723"/>
                <a:gd name="T63" fmla="*/ 238 h 903"/>
                <a:gd name="T64" fmla="*/ 208 w 723"/>
                <a:gd name="T65" fmla="*/ 197 h 903"/>
                <a:gd name="T66" fmla="*/ 164 w 723"/>
                <a:gd name="T67" fmla="*/ 236 h 903"/>
                <a:gd name="T68" fmla="*/ 31 w 723"/>
                <a:gd name="T69" fmla="*/ 125 h 903"/>
                <a:gd name="T70" fmla="*/ 53 w 723"/>
                <a:gd name="T71" fmla="*/ 68 h 903"/>
                <a:gd name="T72" fmla="*/ 101 w 723"/>
                <a:gd name="T73" fmla="*/ 35 h 903"/>
                <a:gd name="T74" fmla="*/ 150 w 723"/>
                <a:gd name="T75" fmla="*/ 36 h 903"/>
                <a:gd name="T76" fmla="*/ 210 w 723"/>
                <a:gd name="T77" fmla="*/ 80 h 903"/>
                <a:gd name="T78" fmla="*/ 226 w 723"/>
                <a:gd name="T79" fmla="*/ 143 h 903"/>
                <a:gd name="T80" fmla="*/ 125 w 723"/>
                <a:gd name="T81" fmla="*/ 154 h 903"/>
                <a:gd name="T82" fmla="*/ 136 w 723"/>
                <a:gd name="T83" fmla="*/ 0 h 903"/>
                <a:gd name="T84" fmla="*/ 104 w 723"/>
                <a:gd name="T85" fmla="*/ 2 h 903"/>
                <a:gd name="T86" fmla="*/ 39 w 723"/>
                <a:gd name="T87" fmla="*/ 40 h 903"/>
                <a:gd name="T88" fmla="*/ 4 w 723"/>
                <a:gd name="T89" fmla="*/ 108 h 903"/>
                <a:gd name="T90" fmla="*/ 4 w 723"/>
                <a:gd name="T91" fmla="*/ 625 h 903"/>
                <a:gd name="T92" fmla="*/ 121 w 723"/>
                <a:gd name="T93" fmla="*/ 632 h 903"/>
                <a:gd name="T94" fmla="*/ 128 w 723"/>
                <a:gd name="T95" fmla="*/ 901 h 903"/>
                <a:gd name="T96" fmla="*/ 593 w 723"/>
                <a:gd name="T97" fmla="*/ 902 h 903"/>
                <a:gd name="T98" fmla="*/ 603 w 723"/>
                <a:gd name="T99" fmla="*/ 888 h 903"/>
                <a:gd name="T100" fmla="*/ 660 w 723"/>
                <a:gd name="T101" fmla="*/ 248 h 903"/>
                <a:gd name="T102" fmla="*/ 708 w 723"/>
                <a:gd name="T103" fmla="*/ 194 h 903"/>
                <a:gd name="T104" fmla="*/ 723 w 723"/>
                <a:gd name="T105" fmla="*/ 121 h 903"/>
                <a:gd name="T106" fmla="*/ 691 w 723"/>
                <a:gd name="T107" fmla="*/ 50 h 903"/>
                <a:gd name="T108" fmla="*/ 627 w 723"/>
                <a:gd name="T109" fmla="*/ 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3" h="903">
                  <a:moveTo>
                    <a:pt x="513" y="421"/>
                  </a:moveTo>
                  <a:lnTo>
                    <a:pt x="362" y="421"/>
                  </a:lnTo>
                  <a:lnTo>
                    <a:pt x="359" y="421"/>
                  </a:lnTo>
                  <a:lnTo>
                    <a:pt x="356" y="420"/>
                  </a:lnTo>
                  <a:lnTo>
                    <a:pt x="354" y="418"/>
                  </a:lnTo>
                  <a:lnTo>
                    <a:pt x="351" y="416"/>
                  </a:lnTo>
                  <a:lnTo>
                    <a:pt x="349" y="414"/>
                  </a:lnTo>
                  <a:lnTo>
                    <a:pt x="348" y="412"/>
                  </a:lnTo>
                  <a:lnTo>
                    <a:pt x="347" y="409"/>
                  </a:lnTo>
                  <a:lnTo>
                    <a:pt x="347" y="406"/>
                  </a:lnTo>
                  <a:lnTo>
                    <a:pt x="347" y="403"/>
                  </a:lnTo>
                  <a:lnTo>
                    <a:pt x="348" y="400"/>
                  </a:lnTo>
                  <a:lnTo>
                    <a:pt x="349" y="398"/>
                  </a:lnTo>
                  <a:lnTo>
                    <a:pt x="351" y="396"/>
                  </a:lnTo>
                  <a:lnTo>
                    <a:pt x="354" y="394"/>
                  </a:lnTo>
                  <a:lnTo>
                    <a:pt x="356" y="393"/>
                  </a:lnTo>
                  <a:lnTo>
                    <a:pt x="359" y="391"/>
                  </a:lnTo>
                  <a:lnTo>
                    <a:pt x="362" y="391"/>
                  </a:lnTo>
                  <a:lnTo>
                    <a:pt x="513" y="391"/>
                  </a:lnTo>
                  <a:lnTo>
                    <a:pt x="515" y="391"/>
                  </a:lnTo>
                  <a:lnTo>
                    <a:pt x="519" y="393"/>
                  </a:lnTo>
                  <a:lnTo>
                    <a:pt x="521" y="394"/>
                  </a:lnTo>
                  <a:lnTo>
                    <a:pt x="523" y="396"/>
                  </a:lnTo>
                  <a:lnTo>
                    <a:pt x="525" y="398"/>
                  </a:lnTo>
                  <a:lnTo>
                    <a:pt x="526" y="400"/>
                  </a:lnTo>
                  <a:lnTo>
                    <a:pt x="528" y="403"/>
                  </a:lnTo>
                  <a:lnTo>
                    <a:pt x="528" y="406"/>
                  </a:lnTo>
                  <a:lnTo>
                    <a:pt x="528" y="409"/>
                  </a:lnTo>
                  <a:lnTo>
                    <a:pt x="526" y="412"/>
                  </a:lnTo>
                  <a:lnTo>
                    <a:pt x="525" y="414"/>
                  </a:lnTo>
                  <a:lnTo>
                    <a:pt x="523" y="416"/>
                  </a:lnTo>
                  <a:lnTo>
                    <a:pt x="521" y="418"/>
                  </a:lnTo>
                  <a:lnTo>
                    <a:pt x="519" y="420"/>
                  </a:lnTo>
                  <a:lnTo>
                    <a:pt x="515" y="421"/>
                  </a:lnTo>
                  <a:lnTo>
                    <a:pt x="513" y="421"/>
                  </a:lnTo>
                  <a:close/>
                  <a:moveTo>
                    <a:pt x="513" y="572"/>
                  </a:moveTo>
                  <a:lnTo>
                    <a:pt x="362" y="572"/>
                  </a:lnTo>
                  <a:lnTo>
                    <a:pt x="359" y="571"/>
                  </a:lnTo>
                  <a:lnTo>
                    <a:pt x="356" y="571"/>
                  </a:lnTo>
                  <a:lnTo>
                    <a:pt x="354" y="569"/>
                  </a:lnTo>
                  <a:lnTo>
                    <a:pt x="351" y="568"/>
                  </a:lnTo>
                  <a:lnTo>
                    <a:pt x="349" y="565"/>
                  </a:lnTo>
                  <a:lnTo>
                    <a:pt x="348" y="563"/>
                  </a:lnTo>
                  <a:lnTo>
                    <a:pt x="347" y="560"/>
                  </a:lnTo>
                  <a:lnTo>
                    <a:pt x="347" y="556"/>
                  </a:lnTo>
                  <a:lnTo>
                    <a:pt x="347" y="554"/>
                  </a:lnTo>
                  <a:lnTo>
                    <a:pt x="348" y="551"/>
                  </a:lnTo>
                  <a:lnTo>
                    <a:pt x="349" y="548"/>
                  </a:lnTo>
                  <a:lnTo>
                    <a:pt x="351" y="546"/>
                  </a:lnTo>
                  <a:lnTo>
                    <a:pt x="354" y="544"/>
                  </a:lnTo>
                  <a:lnTo>
                    <a:pt x="356" y="543"/>
                  </a:lnTo>
                  <a:lnTo>
                    <a:pt x="359" y="542"/>
                  </a:lnTo>
                  <a:lnTo>
                    <a:pt x="362" y="542"/>
                  </a:lnTo>
                  <a:lnTo>
                    <a:pt x="513" y="542"/>
                  </a:lnTo>
                  <a:lnTo>
                    <a:pt x="515" y="542"/>
                  </a:lnTo>
                  <a:lnTo>
                    <a:pt x="519" y="543"/>
                  </a:lnTo>
                  <a:lnTo>
                    <a:pt x="521" y="544"/>
                  </a:lnTo>
                  <a:lnTo>
                    <a:pt x="523" y="546"/>
                  </a:lnTo>
                  <a:lnTo>
                    <a:pt x="525" y="548"/>
                  </a:lnTo>
                  <a:lnTo>
                    <a:pt x="526" y="551"/>
                  </a:lnTo>
                  <a:lnTo>
                    <a:pt x="528" y="554"/>
                  </a:lnTo>
                  <a:lnTo>
                    <a:pt x="528" y="556"/>
                  </a:lnTo>
                  <a:lnTo>
                    <a:pt x="528" y="560"/>
                  </a:lnTo>
                  <a:lnTo>
                    <a:pt x="526" y="563"/>
                  </a:lnTo>
                  <a:lnTo>
                    <a:pt x="525" y="565"/>
                  </a:lnTo>
                  <a:lnTo>
                    <a:pt x="523" y="568"/>
                  </a:lnTo>
                  <a:lnTo>
                    <a:pt x="521" y="569"/>
                  </a:lnTo>
                  <a:lnTo>
                    <a:pt x="519" y="571"/>
                  </a:lnTo>
                  <a:lnTo>
                    <a:pt x="515" y="571"/>
                  </a:lnTo>
                  <a:lnTo>
                    <a:pt x="513" y="572"/>
                  </a:lnTo>
                  <a:close/>
                  <a:moveTo>
                    <a:pt x="513" y="722"/>
                  </a:moveTo>
                  <a:lnTo>
                    <a:pt x="362" y="722"/>
                  </a:lnTo>
                  <a:lnTo>
                    <a:pt x="359" y="722"/>
                  </a:lnTo>
                  <a:lnTo>
                    <a:pt x="356" y="721"/>
                  </a:lnTo>
                  <a:lnTo>
                    <a:pt x="354" y="720"/>
                  </a:lnTo>
                  <a:lnTo>
                    <a:pt x="351" y="718"/>
                  </a:lnTo>
                  <a:lnTo>
                    <a:pt x="349" y="716"/>
                  </a:lnTo>
                  <a:lnTo>
                    <a:pt x="348" y="713"/>
                  </a:lnTo>
                  <a:lnTo>
                    <a:pt x="347" y="710"/>
                  </a:lnTo>
                  <a:lnTo>
                    <a:pt x="347" y="708"/>
                  </a:lnTo>
                  <a:lnTo>
                    <a:pt x="347" y="704"/>
                  </a:lnTo>
                  <a:lnTo>
                    <a:pt x="348" y="702"/>
                  </a:lnTo>
                  <a:lnTo>
                    <a:pt x="349" y="699"/>
                  </a:lnTo>
                  <a:lnTo>
                    <a:pt x="351" y="696"/>
                  </a:lnTo>
                  <a:lnTo>
                    <a:pt x="354" y="695"/>
                  </a:lnTo>
                  <a:lnTo>
                    <a:pt x="356" y="693"/>
                  </a:lnTo>
                  <a:lnTo>
                    <a:pt x="359" y="693"/>
                  </a:lnTo>
                  <a:lnTo>
                    <a:pt x="362" y="692"/>
                  </a:lnTo>
                  <a:lnTo>
                    <a:pt x="513" y="692"/>
                  </a:lnTo>
                  <a:lnTo>
                    <a:pt x="515" y="693"/>
                  </a:lnTo>
                  <a:lnTo>
                    <a:pt x="519" y="693"/>
                  </a:lnTo>
                  <a:lnTo>
                    <a:pt x="521" y="695"/>
                  </a:lnTo>
                  <a:lnTo>
                    <a:pt x="523" y="696"/>
                  </a:lnTo>
                  <a:lnTo>
                    <a:pt x="525" y="699"/>
                  </a:lnTo>
                  <a:lnTo>
                    <a:pt x="526" y="702"/>
                  </a:lnTo>
                  <a:lnTo>
                    <a:pt x="528" y="704"/>
                  </a:lnTo>
                  <a:lnTo>
                    <a:pt x="528" y="708"/>
                  </a:lnTo>
                  <a:lnTo>
                    <a:pt x="528" y="710"/>
                  </a:lnTo>
                  <a:lnTo>
                    <a:pt x="526" y="713"/>
                  </a:lnTo>
                  <a:lnTo>
                    <a:pt x="525" y="716"/>
                  </a:lnTo>
                  <a:lnTo>
                    <a:pt x="523" y="718"/>
                  </a:lnTo>
                  <a:lnTo>
                    <a:pt x="521" y="720"/>
                  </a:lnTo>
                  <a:lnTo>
                    <a:pt x="519" y="721"/>
                  </a:lnTo>
                  <a:lnTo>
                    <a:pt x="515" y="722"/>
                  </a:lnTo>
                  <a:lnTo>
                    <a:pt x="513" y="722"/>
                  </a:lnTo>
                  <a:close/>
                  <a:moveTo>
                    <a:pt x="312" y="326"/>
                  </a:moveTo>
                  <a:lnTo>
                    <a:pt x="237" y="402"/>
                  </a:lnTo>
                  <a:lnTo>
                    <a:pt x="232" y="405"/>
                  </a:lnTo>
                  <a:lnTo>
                    <a:pt x="226" y="406"/>
                  </a:lnTo>
                  <a:lnTo>
                    <a:pt x="220" y="405"/>
                  </a:lnTo>
                  <a:lnTo>
                    <a:pt x="216" y="402"/>
                  </a:lnTo>
                  <a:lnTo>
                    <a:pt x="200" y="387"/>
                  </a:lnTo>
                  <a:lnTo>
                    <a:pt x="199" y="385"/>
                  </a:lnTo>
                  <a:lnTo>
                    <a:pt x="198" y="381"/>
                  </a:lnTo>
                  <a:lnTo>
                    <a:pt x="197" y="379"/>
                  </a:lnTo>
                  <a:lnTo>
                    <a:pt x="197" y="376"/>
                  </a:lnTo>
                  <a:lnTo>
                    <a:pt x="197" y="373"/>
                  </a:lnTo>
                  <a:lnTo>
                    <a:pt x="198" y="370"/>
                  </a:lnTo>
                  <a:lnTo>
                    <a:pt x="199" y="368"/>
                  </a:lnTo>
                  <a:lnTo>
                    <a:pt x="200" y="365"/>
                  </a:lnTo>
                  <a:lnTo>
                    <a:pt x="203" y="363"/>
                  </a:lnTo>
                  <a:lnTo>
                    <a:pt x="206" y="362"/>
                  </a:lnTo>
                  <a:lnTo>
                    <a:pt x="208" y="361"/>
                  </a:lnTo>
                  <a:lnTo>
                    <a:pt x="211" y="361"/>
                  </a:lnTo>
                  <a:lnTo>
                    <a:pt x="214" y="361"/>
                  </a:lnTo>
                  <a:lnTo>
                    <a:pt x="217" y="362"/>
                  </a:lnTo>
                  <a:lnTo>
                    <a:pt x="219" y="363"/>
                  </a:lnTo>
                  <a:lnTo>
                    <a:pt x="221" y="365"/>
                  </a:lnTo>
                  <a:lnTo>
                    <a:pt x="226" y="370"/>
                  </a:lnTo>
                  <a:lnTo>
                    <a:pt x="290" y="306"/>
                  </a:lnTo>
                  <a:lnTo>
                    <a:pt x="294" y="303"/>
                  </a:lnTo>
                  <a:lnTo>
                    <a:pt x="296" y="302"/>
                  </a:lnTo>
                  <a:lnTo>
                    <a:pt x="298" y="301"/>
                  </a:lnTo>
                  <a:lnTo>
                    <a:pt x="302" y="301"/>
                  </a:lnTo>
                  <a:lnTo>
                    <a:pt x="304" y="301"/>
                  </a:lnTo>
                  <a:lnTo>
                    <a:pt x="307" y="302"/>
                  </a:lnTo>
                  <a:lnTo>
                    <a:pt x="310" y="303"/>
                  </a:lnTo>
                  <a:lnTo>
                    <a:pt x="312" y="306"/>
                  </a:lnTo>
                  <a:lnTo>
                    <a:pt x="314" y="308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6" y="316"/>
                  </a:lnTo>
                  <a:lnTo>
                    <a:pt x="316" y="319"/>
                  </a:lnTo>
                  <a:lnTo>
                    <a:pt x="315" y="321"/>
                  </a:lnTo>
                  <a:lnTo>
                    <a:pt x="314" y="324"/>
                  </a:lnTo>
                  <a:lnTo>
                    <a:pt x="312" y="326"/>
                  </a:lnTo>
                  <a:close/>
                  <a:moveTo>
                    <a:pt x="312" y="477"/>
                  </a:moveTo>
                  <a:lnTo>
                    <a:pt x="237" y="552"/>
                  </a:lnTo>
                  <a:lnTo>
                    <a:pt x="232" y="555"/>
                  </a:lnTo>
                  <a:lnTo>
                    <a:pt x="226" y="556"/>
                  </a:lnTo>
                  <a:lnTo>
                    <a:pt x="220" y="555"/>
                  </a:lnTo>
                  <a:lnTo>
                    <a:pt x="216" y="552"/>
                  </a:lnTo>
                  <a:lnTo>
                    <a:pt x="200" y="537"/>
                  </a:lnTo>
                  <a:lnTo>
                    <a:pt x="199" y="535"/>
                  </a:lnTo>
                  <a:lnTo>
                    <a:pt x="198" y="533"/>
                  </a:lnTo>
                  <a:lnTo>
                    <a:pt x="197" y="529"/>
                  </a:lnTo>
                  <a:lnTo>
                    <a:pt x="197" y="527"/>
                  </a:lnTo>
                  <a:lnTo>
                    <a:pt x="197" y="524"/>
                  </a:lnTo>
                  <a:lnTo>
                    <a:pt x="198" y="521"/>
                  </a:lnTo>
                  <a:lnTo>
                    <a:pt x="199" y="518"/>
                  </a:lnTo>
                  <a:lnTo>
                    <a:pt x="200" y="516"/>
                  </a:lnTo>
                  <a:lnTo>
                    <a:pt x="203" y="514"/>
                  </a:lnTo>
                  <a:lnTo>
                    <a:pt x="206" y="512"/>
                  </a:lnTo>
                  <a:lnTo>
                    <a:pt x="208" y="512"/>
                  </a:lnTo>
                  <a:lnTo>
                    <a:pt x="211" y="511"/>
                  </a:lnTo>
                  <a:lnTo>
                    <a:pt x="214" y="512"/>
                  </a:lnTo>
                  <a:lnTo>
                    <a:pt x="217" y="512"/>
                  </a:lnTo>
                  <a:lnTo>
                    <a:pt x="219" y="514"/>
                  </a:lnTo>
                  <a:lnTo>
                    <a:pt x="221" y="516"/>
                  </a:lnTo>
                  <a:lnTo>
                    <a:pt x="226" y="520"/>
                  </a:lnTo>
                  <a:lnTo>
                    <a:pt x="290" y="456"/>
                  </a:lnTo>
                  <a:lnTo>
                    <a:pt x="294" y="454"/>
                  </a:lnTo>
                  <a:lnTo>
                    <a:pt x="296" y="452"/>
                  </a:lnTo>
                  <a:lnTo>
                    <a:pt x="298" y="451"/>
                  </a:lnTo>
                  <a:lnTo>
                    <a:pt x="302" y="451"/>
                  </a:lnTo>
                  <a:lnTo>
                    <a:pt x="304" y="451"/>
                  </a:lnTo>
                  <a:lnTo>
                    <a:pt x="307" y="452"/>
                  </a:lnTo>
                  <a:lnTo>
                    <a:pt x="310" y="454"/>
                  </a:lnTo>
                  <a:lnTo>
                    <a:pt x="312" y="456"/>
                  </a:lnTo>
                  <a:lnTo>
                    <a:pt x="314" y="458"/>
                  </a:lnTo>
                  <a:lnTo>
                    <a:pt x="315" y="460"/>
                  </a:lnTo>
                  <a:lnTo>
                    <a:pt x="316" y="464"/>
                  </a:lnTo>
                  <a:lnTo>
                    <a:pt x="316" y="466"/>
                  </a:lnTo>
                  <a:lnTo>
                    <a:pt x="316" y="469"/>
                  </a:lnTo>
                  <a:lnTo>
                    <a:pt x="315" y="472"/>
                  </a:lnTo>
                  <a:lnTo>
                    <a:pt x="314" y="475"/>
                  </a:lnTo>
                  <a:lnTo>
                    <a:pt x="312" y="477"/>
                  </a:lnTo>
                  <a:close/>
                  <a:moveTo>
                    <a:pt x="164" y="236"/>
                  </a:moveTo>
                  <a:lnTo>
                    <a:pt x="162" y="237"/>
                  </a:lnTo>
                  <a:lnTo>
                    <a:pt x="158" y="238"/>
                  </a:lnTo>
                  <a:lnTo>
                    <a:pt x="157" y="238"/>
                  </a:lnTo>
                  <a:lnTo>
                    <a:pt x="155" y="238"/>
                  </a:lnTo>
                  <a:lnTo>
                    <a:pt x="153" y="239"/>
                  </a:lnTo>
                  <a:lnTo>
                    <a:pt x="151" y="239"/>
                  </a:lnTo>
                  <a:lnTo>
                    <a:pt x="151" y="180"/>
                  </a:lnTo>
                  <a:lnTo>
                    <a:pt x="217" y="180"/>
                  </a:lnTo>
                  <a:lnTo>
                    <a:pt x="214" y="188"/>
                  </a:lnTo>
                  <a:lnTo>
                    <a:pt x="208" y="197"/>
                  </a:lnTo>
                  <a:lnTo>
                    <a:pt x="203" y="205"/>
                  </a:lnTo>
                  <a:lnTo>
                    <a:pt x="197" y="212"/>
                  </a:lnTo>
                  <a:lnTo>
                    <a:pt x="190" y="220"/>
                  </a:lnTo>
                  <a:lnTo>
                    <a:pt x="182" y="225"/>
                  </a:lnTo>
                  <a:lnTo>
                    <a:pt x="173" y="231"/>
                  </a:lnTo>
                  <a:lnTo>
                    <a:pt x="164" y="236"/>
                  </a:lnTo>
                  <a:close/>
                  <a:moveTo>
                    <a:pt x="121" y="166"/>
                  </a:moveTo>
                  <a:lnTo>
                    <a:pt x="121" y="256"/>
                  </a:lnTo>
                  <a:lnTo>
                    <a:pt x="121" y="601"/>
                  </a:lnTo>
                  <a:lnTo>
                    <a:pt x="31" y="601"/>
                  </a:lnTo>
                  <a:lnTo>
                    <a:pt x="31" y="135"/>
                  </a:lnTo>
                  <a:lnTo>
                    <a:pt x="31" y="125"/>
                  </a:lnTo>
                  <a:lnTo>
                    <a:pt x="33" y="115"/>
                  </a:lnTo>
                  <a:lnTo>
                    <a:pt x="35" y="105"/>
                  </a:lnTo>
                  <a:lnTo>
                    <a:pt x="39" y="94"/>
                  </a:lnTo>
                  <a:lnTo>
                    <a:pt x="43" y="85"/>
                  </a:lnTo>
                  <a:lnTo>
                    <a:pt x="48" y="77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67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1" y="35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5" y="30"/>
                  </a:lnTo>
                  <a:lnTo>
                    <a:pt x="150" y="36"/>
                  </a:lnTo>
                  <a:lnTo>
                    <a:pt x="164" y="41"/>
                  </a:lnTo>
                  <a:lnTo>
                    <a:pt x="176" y="48"/>
                  </a:lnTo>
                  <a:lnTo>
                    <a:pt x="188" y="56"/>
                  </a:lnTo>
                  <a:lnTo>
                    <a:pt x="197" y="63"/>
                  </a:lnTo>
                  <a:lnTo>
                    <a:pt x="205" y="71"/>
                  </a:lnTo>
                  <a:lnTo>
                    <a:pt x="210" y="80"/>
                  </a:lnTo>
                  <a:lnTo>
                    <a:pt x="216" y="88"/>
                  </a:lnTo>
                  <a:lnTo>
                    <a:pt x="220" y="99"/>
                  </a:lnTo>
                  <a:lnTo>
                    <a:pt x="224" y="110"/>
                  </a:lnTo>
                  <a:lnTo>
                    <a:pt x="226" y="123"/>
                  </a:lnTo>
                  <a:lnTo>
                    <a:pt x="226" y="135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136" y="150"/>
                  </a:lnTo>
                  <a:lnTo>
                    <a:pt x="133" y="151"/>
                  </a:lnTo>
                  <a:lnTo>
                    <a:pt x="130" y="151"/>
                  </a:lnTo>
                  <a:lnTo>
                    <a:pt x="128" y="153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2" y="160"/>
                  </a:lnTo>
                  <a:lnTo>
                    <a:pt x="121" y="162"/>
                  </a:lnTo>
                  <a:lnTo>
                    <a:pt x="121" y="166"/>
                  </a:lnTo>
                  <a:close/>
                  <a:moveTo>
                    <a:pt x="587" y="0"/>
                  </a:moveTo>
                  <a:lnTo>
                    <a:pt x="136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11"/>
                  </a:lnTo>
                  <a:lnTo>
                    <a:pt x="69" y="16"/>
                  </a:lnTo>
                  <a:lnTo>
                    <a:pt x="58" y="23"/>
                  </a:lnTo>
                  <a:lnTo>
                    <a:pt x="48" y="31"/>
                  </a:lnTo>
                  <a:lnTo>
                    <a:pt x="39" y="40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6" y="71"/>
                  </a:lnTo>
                  <a:lnTo>
                    <a:pt x="10" y="83"/>
                  </a:lnTo>
                  <a:lnTo>
                    <a:pt x="6" y="95"/>
                  </a:lnTo>
                  <a:lnTo>
                    <a:pt x="4" y="108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0" y="617"/>
                  </a:lnTo>
                  <a:lnTo>
                    <a:pt x="1" y="620"/>
                  </a:lnTo>
                  <a:lnTo>
                    <a:pt x="1" y="623"/>
                  </a:lnTo>
                  <a:lnTo>
                    <a:pt x="4" y="625"/>
                  </a:lnTo>
                  <a:lnTo>
                    <a:pt x="5" y="627"/>
                  </a:lnTo>
                  <a:lnTo>
                    <a:pt x="7" y="630"/>
                  </a:lnTo>
                  <a:lnTo>
                    <a:pt x="9" y="631"/>
                  </a:lnTo>
                  <a:lnTo>
                    <a:pt x="13" y="632"/>
                  </a:lnTo>
                  <a:lnTo>
                    <a:pt x="16" y="632"/>
                  </a:lnTo>
                  <a:lnTo>
                    <a:pt x="121" y="632"/>
                  </a:lnTo>
                  <a:lnTo>
                    <a:pt x="121" y="888"/>
                  </a:lnTo>
                  <a:lnTo>
                    <a:pt x="121" y="891"/>
                  </a:lnTo>
                  <a:lnTo>
                    <a:pt x="122" y="894"/>
                  </a:lnTo>
                  <a:lnTo>
                    <a:pt x="123" y="896"/>
                  </a:lnTo>
                  <a:lnTo>
                    <a:pt x="125" y="898"/>
                  </a:lnTo>
                  <a:lnTo>
                    <a:pt x="128" y="901"/>
                  </a:lnTo>
                  <a:lnTo>
                    <a:pt x="130" y="902"/>
                  </a:lnTo>
                  <a:lnTo>
                    <a:pt x="133" y="903"/>
                  </a:lnTo>
                  <a:lnTo>
                    <a:pt x="136" y="903"/>
                  </a:lnTo>
                  <a:lnTo>
                    <a:pt x="587" y="903"/>
                  </a:lnTo>
                  <a:lnTo>
                    <a:pt x="591" y="903"/>
                  </a:lnTo>
                  <a:lnTo>
                    <a:pt x="593" y="902"/>
                  </a:lnTo>
                  <a:lnTo>
                    <a:pt x="596" y="901"/>
                  </a:lnTo>
                  <a:lnTo>
                    <a:pt x="599" y="898"/>
                  </a:lnTo>
                  <a:lnTo>
                    <a:pt x="600" y="896"/>
                  </a:lnTo>
                  <a:lnTo>
                    <a:pt x="602" y="894"/>
                  </a:lnTo>
                  <a:lnTo>
                    <a:pt x="602" y="891"/>
                  </a:lnTo>
                  <a:lnTo>
                    <a:pt x="603" y="888"/>
                  </a:lnTo>
                  <a:lnTo>
                    <a:pt x="603" y="269"/>
                  </a:lnTo>
                  <a:lnTo>
                    <a:pt x="615" y="267"/>
                  </a:lnTo>
                  <a:lnTo>
                    <a:pt x="627" y="264"/>
                  </a:lnTo>
                  <a:lnTo>
                    <a:pt x="638" y="259"/>
                  </a:lnTo>
                  <a:lnTo>
                    <a:pt x="648" y="255"/>
                  </a:lnTo>
                  <a:lnTo>
                    <a:pt x="660" y="248"/>
                  </a:lnTo>
                  <a:lnTo>
                    <a:pt x="670" y="241"/>
                  </a:lnTo>
                  <a:lnTo>
                    <a:pt x="679" y="232"/>
                  </a:lnTo>
                  <a:lnTo>
                    <a:pt x="687" y="224"/>
                  </a:lnTo>
                  <a:lnTo>
                    <a:pt x="695" y="214"/>
                  </a:lnTo>
                  <a:lnTo>
                    <a:pt x="703" y="204"/>
                  </a:lnTo>
                  <a:lnTo>
                    <a:pt x="708" y="194"/>
                  </a:lnTo>
                  <a:lnTo>
                    <a:pt x="714" y="182"/>
                  </a:lnTo>
                  <a:lnTo>
                    <a:pt x="717" y="171"/>
                  </a:lnTo>
                  <a:lnTo>
                    <a:pt x="721" y="160"/>
                  </a:lnTo>
                  <a:lnTo>
                    <a:pt x="723" y="147"/>
                  </a:lnTo>
                  <a:lnTo>
                    <a:pt x="723" y="135"/>
                  </a:lnTo>
                  <a:lnTo>
                    <a:pt x="723" y="121"/>
                  </a:lnTo>
                  <a:lnTo>
                    <a:pt x="721" y="109"/>
                  </a:lnTo>
                  <a:lnTo>
                    <a:pt x="717" y="97"/>
                  </a:lnTo>
                  <a:lnTo>
                    <a:pt x="712" y="84"/>
                  </a:lnTo>
                  <a:lnTo>
                    <a:pt x="706" y="72"/>
                  </a:lnTo>
                  <a:lnTo>
                    <a:pt x="699" y="60"/>
                  </a:lnTo>
                  <a:lnTo>
                    <a:pt x="691" y="50"/>
                  </a:lnTo>
                  <a:lnTo>
                    <a:pt x="682" y="40"/>
                  </a:lnTo>
                  <a:lnTo>
                    <a:pt x="672" y="32"/>
                  </a:lnTo>
                  <a:lnTo>
                    <a:pt x="662" y="23"/>
                  </a:lnTo>
                  <a:lnTo>
                    <a:pt x="651" y="16"/>
                  </a:lnTo>
                  <a:lnTo>
                    <a:pt x="638" y="11"/>
                  </a:lnTo>
                  <a:lnTo>
                    <a:pt x="627" y="6"/>
                  </a:lnTo>
                  <a:lnTo>
                    <a:pt x="613" y="3"/>
                  </a:lnTo>
                  <a:lnTo>
                    <a:pt x="601" y="1"/>
                  </a:lnTo>
                  <a:lnTo>
                    <a:pt x="587" y="0"/>
                  </a:lnTo>
                  <a:lnTo>
                    <a:pt x="5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4605"/>
            <p:cNvSpPr>
              <a:spLocks/>
            </p:cNvSpPr>
            <p:nvPr/>
          </p:nvSpPr>
          <p:spPr bwMode="auto">
            <a:xfrm>
              <a:off x="7239000" y="4722813"/>
              <a:ext cx="66675" cy="128588"/>
            </a:xfrm>
            <a:custGeom>
              <a:avLst/>
              <a:gdLst>
                <a:gd name="T0" fmla="*/ 123 w 210"/>
                <a:gd name="T1" fmla="*/ 1 h 407"/>
                <a:gd name="T2" fmla="*/ 101 w 210"/>
                <a:gd name="T3" fmla="*/ 8 h 407"/>
                <a:gd name="T4" fmla="*/ 82 w 210"/>
                <a:gd name="T5" fmla="*/ 21 h 407"/>
                <a:gd name="T6" fmla="*/ 67 w 210"/>
                <a:gd name="T7" fmla="*/ 37 h 407"/>
                <a:gd name="T8" fmla="*/ 50 w 210"/>
                <a:gd name="T9" fmla="*/ 47 h 407"/>
                <a:gd name="T10" fmla="*/ 33 w 210"/>
                <a:gd name="T11" fmla="*/ 54 h 407"/>
                <a:gd name="T12" fmla="*/ 23 w 210"/>
                <a:gd name="T13" fmla="*/ 61 h 407"/>
                <a:gd name="T14" fmla="*/ 14 w 210"/>
                <a:gd name="T15" fmla="*/ 70 h 407"/>
                <a:gd name="T16" fmla="*/ 7 w 210"/>
                <a:gd name="T17" fmla="*/ 81 h 407"/>
                <a:gd name="T18" fmla="*/ 2 w 210"/>
                <a:gd name="T19" fmla="*/ 95 h 407"/>
                <a:gd name="T20" fmla="*/ 0 w 210"/>
                <a:gd name="T21" fmla="*/ 110 h 407"/>
                <a:gd name="T22" fmla="*/ 0 w 210"/>
                <a:gd name="T23" fmla="*/ 393 h 407"/>
                <a:gd name="T24" fmla="*/ 1 w 210"/>
                <a:gd name="T25" fmla="*/ 398 h 407"/>
                <a:gd name="T26" fmla="*/ 3 w 210"/>
                <a:gd name="T27" fmla="*/ 403 h 407"/>
                <a:gd name="T28" fmla="*/ 9 w 210"/>
                <a:gd name="T29" fmla="*/ 406 h 407"/>
                <a:gd name="T30" fmla="*/ 14 w 210"/>
                <a:gd name="T31" fmla="*/ 407 h 407"/>
                <a:gd name="T32" fmla="*/ 20 w 210"/>
                <a:gd name="T33" fmla="*/ 406 h 407"/>
                <a:gd name="T34" fmla="*/ 24 w 210"/>
                <a:gd name="T35" fmla="*/ 403 h 407"/>
                <a:gd name="T36" fmla="*/ 28 w 210"/>
                <a:gd name="T37" fmla="*/ 398 h 407"/>
                <a:gd name="T38" fmla="*/ 29 w 210"/>
                <a:gd name="T39" fmla="*/ 393 h 407"/>
                <a:gd name="T40" fmla="*/ 30 w 210"/>
                <a:gd name="T41" fmla="*/ 110 h 407"/>
                <a:gd name="T42" fmla="*/ 35 w 210"/>
                <a:gd name="T43" fmla="*/ 95 h 407"/>
                <a:gd name="T44" fmla="*/ 42 w 210"/>
                <a:gd name="T45" fmla="*/ 84 h 407"/>
                <a:gd name="T46" fmla="*/ 54 w 210"/>
                <a:gd name="T47" fmla="*/ 78 h 407"/>
                <a:gd name="T48" fmla="*/ 59 w 210"/>
                <a:gd name="T49" fmla="*/ 331 h 407"/>
                <a:gd name="T50" fmla="*/ 210 w 210"/>
                <a:gd name="T51" fmla="*/ 60 h 407"/>
                <a:gd name="T52" fmla="*/ 209 w 210"/>
                <a:gd name="T53" fmla="*/ 49 h 407"/>
                <a:gd name="T54" fmla="*/ 203 w 210"/>
                <a:gd name="T55" fmla="*/ 39 h 407"/>
                <a:gd name="T56" fmla="*/ 186 w 210"/>
                <a:gd name="T57" fmla="*/ 20 h 407"/>
                <a:gd name="T58" fmla="*/ 162 w 210"/>
                <a:gd name="T59" fmla="*/ 5 h 407"/>
                <a:gd name="T60" fmla="*/ 149 w 210"/>
                <a:gd name="T61" fmla="*/ 1 h 407"/>
                <a:gd name="T62" fmla="*/ 135 w 210"/>
                <a:gd name="T6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407">
                  <a:moveTo>
                    <a:pt x="135" y="0"/>
                  </a:moveTo>
                  <a:lnTo>
                    <a:pt x="123" y="1"/>
                  </a:lnTo>
                  <a:lnTo>
                    <a:pt x="111" y="3"/>
                  </a:lnTo>
                  <a:lnTo>
                    <a:pt x="101" y="8"/>
                  </a:lnTo>
                  <a:lnTo>
                    <a:pt x="91" y="14"/>
                  </a:lnTo>
                  <a:lnTo>
                    <a:pt x="82" y="21"/>
                  </a:lnTo>
                  <a:lnTo>
                    <a:pt x="74" y="29"/>
                  </a:lnTo>
                  <a:lnTo>
                    <a:pt x="67" y="37"/>
                  </a:lnTo>
                  <a:lnTo>
                    <a:pt x="63" y="45"/>
                  </a:lnTo>
                  <a:lnTo>
                    <a:pt x="50" y="47"/>
                  </a:lnTo>
                  <a:lnTo>
                    <a:pt x="39" y="52"/>
                  </a:lnTo>
                  <a:lnTo>
                    <a:pt x="33" y="54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9" y="65"/>
                  </a:lnTo>
                  <a:lnTo>
                    <a:pt x="14" y="70"/>
                  </a:lnTo>
                  <a:lnTo>
                    <a:pt x="11" y="75"/>
                  </a:lnTo>
                  <a:lnTo>
                    <a:pt x="7" y="81"/>
                  </a:lnTo>
                  <a:lnTo>
                    <a:pt x="4" y="88"/>
                  </a:lnTo>
                  <a:lnTo>
                    <a:pt x="2" y="95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1" y="398"/>
                  </a:lnTo>
                  <a:lnTo>
                    <a:pt x="2" y="401"/>
                  </a:lnTo>
                  <a:lnTo>
                    <a:pt x="3" y="403"/>
                  </a:lnTo>
                  <a:lnTo>
                    <a:pt x="5" y="405"/>
                  </a:lnTo>
                  <a:lnTo>
                    <a:pt x="9" y="406"/>
                  </a:lnTo>
                  <a:lnTo>
                    <a:pt x="11" y="407"/>
                  </a:lnTo>
                  <a:lnTo>
                    <a:pt x="14" y="407"/>
                  </a:lnTo>
                  <a:lnTo>
                    <a:pt x="18" y="407"/>
                  </a:lnTo>
                  <a:lnTo>
                    <a:pt x="20" y="406"/>
                  </a:lnTo>
                  <a:lnTo>
                    <a:pt x="22" y="405"/>
                  </a:lnTo>
                  <a:lnTo>
                    <a:pt x="24" y="403"/>
                  </a:lnTo>
                  <a:lnTo>
                    <a:pt x="27" y="401"/>
                  </a:lnTo>
                  <a:lnTo>
                    <a:pt x="28" y="398"/>
                  </a:lnTo>
                  <a:lnTo>
                    <a:pt x="29" y="395"/>
                  </a:lnTo>
                  <a:lnTo>
                    <a:pt x="29" y="393"/>
                  </a:lnTo>
                  <a:lnTo>
                    <a:pt x="29" y="119"/>
                  </a:lnTo>
                  <a:lnTo>
                    <a:pt x="30" y="110"/>
                  </a:lnTo>
                  <a:lnTo>
                    <a:pt x="31" y="101"/>
                  </a:lnTo>
                  <a:lnTo>
                    <a:pt x="35" y="95"/>
                  </a:lnTo>
                  <a:lnTo>
                    <a:pt x="38" y="89"/>
                  </a:lnTo>
                  <a:lnTo>
                    <a:pt x="42" y="84"/>
                  </a:lnTo>
                  <a:lnTo>
                    <a:pt x="48" y="81"/>
                  </a:lnTo>
                  <a:lnTo>
                    <a:pt x="54" y="78"/>
                  </a:lnTo>
                  <a:lnTo>
                    <a:pt x="59" y="76"/>
                  </a:lnTo>
                  <a:lnTo>
                    <a:pt x="59" y="331"/>
                  </a:lnTo>
                  <a:lnTo>
                    <a:pt x="210" y="331"/>
                  </a:lnTo>
                  <a:lnTo>
                    <a:pt x="210" y="60"/>
                  </a:lnTo>
                  <a:lnTo>
                    <a:pt x="210" y="55"/>
                  </a:lnTo>
                  <a:lnTo>
                    <a:pt x="209" y="49"/>
                  </a:lnTo>
                  <a:lnTo>
                    <a:pt x="206" y="45"/>
                  </a:lnTo>
                  <a:lnTo>
                    <a:pt x="203" y="39"/>
                  </a:lnTo>
                  <a:lnTo>
                    <a:pt x="196" y="29"/>
                  </a:lnTo>
                  <a:lnTo>
                    <a:pt x="186" y="20"/>
                  </a:lnTo>
                  <a:lnTo>
                    <a:pt x="175" y="12"/>
                  </a:lnTo>
                  <a:lnTo>
                    <a:pt x="162" y="5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4606"/>
            <p:cNvSpPr>
              <a:spLocks/>
            </p:cNvSpPr>
            <p:nvPr/>
          </p:nvSpPr>
          <p:spPr bwMode="auto">
            <a:xfrm>
              <a:off x="7258050" y="4913313"/>
              <a:ext cx="47625" cy="28575"/>
            </a:xfrm>
            <a:custGeom>
              <a:avLst/>
              <a:gdLst>
                <a:gd name="T0" fmla="*/ 0 w 151"/>
                <a:gd name="T1" fmla="*/ 14 h 90"/>
                <a:gd name="T2" fmla="*/ 0 w 151"/>
                <a:gd name="T3" fmla="*/ 22 h 90"/>
                <a:gd name="T4" fmla="*/ 2 w 151"/>
                <a:gd name="T5" fmla="*/ 29 h 90"/>
                <a:gd name="T6" fmla="*/ 4 w 151"/>
                <a:gd name="T7" fmla="*/ 37 h 90"/>
                <a:gd name="T8" fmla="*/ 6 w 151"/>
                <a:gd name="T9" fmla="*/ 44 h 90"/>
                <a:gd name="T10" fmla="*/ 9 w 151"/>
                <a:gd name="T11" fmla="*/ 50 h 90"/>
                <a:gd name="T12" fmla="*/ 14 w 151"/>
                <a:gd name="T13" fmla="*/ 56 h 90"/>
                <a:gd name="T14" fmla="*/ 18 w 151"/>
                <a:gd name="T15" fmla="*/ 62 h 90"/>
                <a:gd name="T16" fmla="*/ 23 w 151"/>
                <a:gd name="T17" fmla="*/ 67 h 90"/>
                <a:gd name="T18" fmla="*/ 29 w 151"/>
                <a:gd name="T19" fmla="*/ 72 h 90"/>
                <a:gd name="T20" fmla="*/ 34 w 151"/>
                <a:gd name="T21" fmla="*/ 76 h 90"/>
                <a:gd name="T22" fmla="*/ 40 w 151"/>
                <a:gd name="T23" fmla="*/ 81 h 90"/>
                <a:gd name="T24" fmla="*/ 47 w 151"/>
                <a:gd name="T25" fmla="*/ 84 h 90"/>
                <a:gd name="T26" fmla="*/ 54 w 151"/>
                <a:gd name="T27" fmla="*/ 87 h 90"/>
                <a:gd name="T28" fmla="*/ 61 w 151"/>
                <a:gd name="T29" fmla="*/ 89 h 90"/>
                <a:gd name="T30" fmla="*/ 68 w 151"/>
                <a:gd name="T31" fmla="*/ 90 h 90"/>
                <a:gd name="T32" fmla="*/ 76 w 151"/>
                <a:gd name="T33" fmla="*/ 90 h 90"/>
                <a:gd name="T34" fmla="*/ 83 w 151"/>
                <a:gd name="T35" fmla="*/ 90 h 90"/>
                <a:gd name="T36" fmla="*/ 90 w 151"/>
                <a:gd name="T37" fmla="*/ 89 h 90"/>
                <a:gd name="T38" fmla="*/ 96 w 151"/>
                <a:gd name="T39" fmla="*/ 87 h 90"/>
                <a:gd name="T40" fmla="*/ 103 w 151"/>
                <a:gd name="T41" fmla="*/ 83 h 90"/>
                <a:gd name="T42" fmla="*/ 109 w 151"/>
                <a:gd name="T43" fmla="*/ 80 h 90"/>
                <a:gd name="T44" fmla="*/ 116 w 151"/>
                <a:gd name="T45" fmla="*/ 76 h 90"/>
                <a:gd name="T46" fmla="*/ 121 w 151"/>
                <a:gd name="T47" fmla="*/ 71 h 90"/>
                <a:gd name="T48" fmla="*/ 127 w 151"/>
                <a:gd name="T49" fmla="*/ 65 h 90"/>
                <a:gd name="T50" fmla="*/ 131 w 151"/>
                <a:gd name="T51" fmla="*/ 60 h 90"/>
                <a:gd name="T52" fmla="*/ 137 w 151"/>
                <a:gd name="T53" fmla="*/ 53 h 90"/>
                <a:gd name="T54" fmla="*/ 140 w 151"/>
                <a:gd name="T55" fmla="*/ 45 h 90"/>
                <a:gd name="T56" fmla="*/ 144 w 151"/>
                <a:gd name="T57" fmla="*/ 37 h 90"/>
                <a:gd name="T58" fmla="*/ 147 w 151"/>
                <a:gd name="T59" fmla="*/ 29 h 90"/>
                <a:gd name="T60" fmla="*/ 150 w 151"/>
                <a:gd name="T61" fmla="*/ 20 h 90"/>
                <a:gd name="T62" fmla="*/ 151 w 151"/>
                <a:gd name="T63" fmla="*/ 10 h 90"/>
                <a:gd name="T64" fmla="*/ 151 w 151"/>
                <a:gd name="T65" fmla="*/ 0 h 90"/>
                <a:gd name="T66" fmla="*/ 0 w 151"/>
                <a:gd name="T67" fmla="*/ 0 h 90"/>
                <a:gd name="T68" fmla="*/ 0 w 151"/>
                <a:gd name="T69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90">
                  <a:moveTo>
                    <a:pt x="0" y="14"/>
                  </a:moveTo>
                  <a:lnTo>
                    <a:pt x="0" y="22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6" y="44"/>
                  </a:lnTo>
                  <a:lnTo>
                    <a:pt x="9" y="50"/>
                  </a:lnTo>
                  <a:lnTo>
                    <a:pt x="14" y="56"/>
                  </a:lnTo>
                  <a:lnTo>
                    <a:pt x="18" y="62"/>
                  </a:lnTo>
                  <a:lnTo>
                    <a:pt x="23" y="67"/>
                  </a:lnTo>
                  <a:lnTo>
                    <a:pt x="29" y="72"/>
                  </a:lnTo>
                  <a:lnTo>
                    <a:pt x="34" y="76"/>
                  </a:lnTo>
                  <a:lnTo>
                    <a:pt x="40" y="81"/>
                  </a:lnTo>
                  <a:lnTo>
                    <a:pt x="47" y="84"/>
                  </a:lnTo>
                  <a:lnTo>
                    <a:pt x="54" y="87"/>
                  </a:lnTo>
                  <a:lnTo>
                    <a:pt x="61" y="89"/>
                  </a:lnTo>
                  <a:lnTo>
                    <a:pt x="68" y="90"/>
                  </a:lnTo>
                  <a:lnTo>
                    <a:pt x="76" y="90"/>
                  </a:lnTo>
                  <a:lnTo>
                    <a:pt x="83" y="90"/>
                  </a:lnTo>
                  <a:lnTo>
                    <a:pt x="90" y="89"/>
                  </a:lnTo>
                  <a:lnTo>
                    <a:pt x="96" y="87"/>
                  </a:lnTo>
                  <a:lnTo>
                    <a:pt x="103" y="83"/>
                  </a:lnTo>
                  <a:lnTo>
                    <a:pt x="109" y="80"/>
                  </a:lnTo>
                  <a:lnTo>
                    <a:pt x="116" y="76"/>
                  </a:lnTo>
                  <a:lnTo>
                    <a:pt x="121" y="71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7" y="53"/>
                  </a:lnTo>
                  <a:lnTo>
                    <a:pt x="140" y="45"/>
                  </a:lnTo>
                  <a:lnTo>
                    <a:pt x="144" y="37"/>
                  </a:lnTo>
                  <a:lnTo>
                    <a:pt x="147" y="29"/>
                  </a:lnTo>
                  <a:lnTo>
                    <a:pt x="150" y="20"/>
                  </a:lnTo>
                  <a:lnTo>
                    <a:pt x="151" y="10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4607"/>
            <p:cNvSpPr>
              <a:spLocks noChangeArrowheads="1"/>
            </p:cNvSpPr>
            <p:nvPr/>
          </p:nvSpPr>
          <p:spPr bwMode="auto">
            <a:xfrm>
              <a:off x="7258050" y="4837113"/>
              <a:ext cx="4762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8825886" y="3624477"/>
            <a:ext cx="285750" cy="287337"/>
            <a:chOff x="2025650" y="2516188"/>
            <a:chExt cx="285750" cy="287337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53" name="Freeform 1153"/>
            <p:cNvSpPr>
              <a:spLocks/>
            </p:cNvSpPr>
            <p:nvPr/>
          </p:nvSpPr>
          <p:spPr bwMode="auto">
            <a:xfrm>
              <a:off x="2187575" y="2554288"/>
              <a:ext cx="38100" cy="107950"/>
            </a:xfrm>
            <a:custGeom>
              <a:avLst/>
              <a:gdLst>
                <a:gd name="T0" fmla="*/ 24 w 95"/>
                <a:gd name="T1" fmla="*/ 271 h 271"/>
                <a:gd name="T2" fmla="*/ 40 w 95"/>
                <a:gd name="T3" fmla="*/ 262 h 271"/>
                <a:gd name="T4" fmla="*/ 58 w 95"/>
                <a:gd name="T5" fmla="*/ 255 h 271"/>
                <a:gd name="T6" fmla="*/ 77 w 95"/>
                <a:gd name="T7" fmla="*/ 249 h 271"/>
                <a:gd name="T8" fmla="*/ 95 w 95"/>
                <a:gd name="T9" fmla="*/ 244 h 271"/>
                <a:gd name="T10" fmla="*/ 95 w 95"/>
                <a:gd name="T11" fmla="*/ 11 h 271"/>
                <a:gd name="T12" fmla="*/ 95 w 95"/>
                <a:gd name="T13" fmla="*/ 7 h 271"/>
                <a:gd name="T14" fmla="*/ 92 w 95"/>
                <a:gd name="T15" fmla="*/ 3 h 271"/>
                <a:gd name="T16" fmla="*/ 88 w 95"/>
                <a:gd name="T17" fmla="*/ 1 h 271"/>
                <a:gd name="T18" fmla="*/ 84 w 95"/>
                <a:gd name="T19" fmla="*/ 0 h 271"/>
                <a:gd name="T20" fmla="*/ 0 w 95"/>
                <a:gd name="T21" fmla="*/ 0 h 271"/>
                <a:gd name="T22" fmla="*/ 0 w 95"/>
                <a:gd name="T23" fmla="*/ 71 h 271"/>
                <a:gd name="T24" fmla="*/ 24 w 95"/>
                <a:gd name="T25" fmla="*/ 71 h 271"/>
                <a:gd name="T26" fmla="*/ 24 w 95"/>
                <a:gd name="T2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271">
                  <a:moveTo>
                    <a:pt x="24" y="271"/>
                  </a:moveTo>
                  <a:lnTo>
                    <a:pt x="40" y="262"/>
                  </a:lnTo>
                  <a:lnTo>
                    <a:pt x="58" y="255"/>
                  </a:lnTo>
                  <a:lnTo>
                    <a:pt x="77" y="249"/>
                  </a:lnTo>
                  <a:lnTo>
                    <a:pt x="95" y="244"/>
                  </a:lnTo>
                  <a:lnTo>
                    <a:pt x="95" y="11"/>
                  </a:lnTo>
                  <a:lnTo>
                    <a:pt x="95" y="7"/>
                  </a:lnTo>
                  <a:lnTo>
                    <a:pt x="92" y="3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24" y="71"/>
                  </a:lnTo>
                  <a:lnTo>
                    <a:pt x="24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54"/>
            <p:cNvSpPr>
              <a:spLocks/>
            </p:cNvSpPr>
            <p:nvPr/>
          </p:nvSpPr>
          <p:spPr bwMode="auto">
            <a:xfrm>
              <a:off x="2025650" y="2554288"/>
              <a:ext cx="146050" cy="220663"/>
            </a:xfrm>
            <a:custGeom>
              <a:avLst/>
              <a:gdLst>
                <a:gd name="T0" fmla="*/ 72 w 369"/>
                <a:gd name="T1" fmla="*/ 481 h 554"/>
                <a:gd name="T2" fmla="*/ 72 w 369"/>
                <a:gd name="T3" fmla="*/ 71 h 554"/>
                <a:gd name="T4" fmla="*/ 97 w 369"/>
                <a:gd name="T5" fmla="*/ 71 h 554"/>
                <a:gd name="T6" fmla="*/ 97 w 369"/>
                <a:gd name="T7" fmla="*/ 0 h 554"/>
                <a:gd name="T8" fmla="*/ 12 w 369"/>
                <a:gd name="T9" fmla="*/ 0 h 554"/>
                <a:gd name="T10" fmla="*/ 8 w 369"/>
                <a:gd name="T11" fmla="*/ 1 h 554"/>
                <a:gd name="T12" fmla="*/ 4 w 369"/>
                <a:gd name="T13" fmla="*/ 3 h 554"/>
                <a:gd name="T14" fmla="*/ 1 w 369"/>
                <a:gd name="T15" fmla="*/ 7 h 554"/>
                <a:gd name="T16" fmla="*/ 0 w 369"/>
                <a:gd name="T17" fmla="*/ 11 h 554"/>
                <a:gd name="T18" fmla="*/ 0 w 369"/>
                <a:gd name="T19" fmla="*/ 494 h 554"/>
                <a:gd name="T20" fmla="*/ 1 w 369"/>
                <a:gd name="T21" fmla="*/ 501 h 554"/>
                <a:gd name="T22" fmla="*/ 1 w 369"/>
                <a:gd name="T23" fmla="*/ 508 h 554"/>
                <a:gd name="T24" fmla="*/ 3 w 369"/>
                <a:gd name="T25" fmla="*/ 514 h 554"/>
                <a:gd name="T26" fmla="*/ 4 w 369"/>
                <a:gd name="T27" fmla="*/ 520 h 554"/>
                <a:gd name="T28" fmla="*/ 6 w 369"/>
                <a:gd name="T29" fmla="*/ 525 h 554"/>
                <a:gd name="T30" fmla="*/ 9 w 369"/>
                <a:gd name="T31" fmla="*/ 530 h 554"/>
                <a:gd name="T32" fmla="*/ 12 w 369"/>
                <a:gd name="T33" fmla="*/ 534 h 554"/>
                <a:gd name="T34" fmla="*/ 15 w 369"/>
                <a:gd name="T35" fmla="*/ 538 h 554"/>
                <a:gd name="T36" fmla="*/ 19 w 369"/>
                <a:gd name="T37" fmla="*/ 542 h 554"/>
                <a:gd name="T38" fmla="*/ 24 w 369"/>
                <a:gd name="T39" fmla="*/ 546 h 554"/>
                <a:gd name="T40" fmla="*/ 28 w 369"/>
                <a:gd name="T41" fmla="*/ 548 h 554"/>
                <a:gd name="T42" fmla="*/ 34 w 369"/>
                <a:gd name="T43" fmla="*/ 550 h 554"/>
                <a:gd name="T44" fmla="*/ 40 w 369"/>
                <a:gd name="T45" fmla="*/ 552 h 554"/>
                <a:gd name="T46" fmla="*/ 47 w 369"/>
                <a:gd name="T47" fmla="*/ 553 h 554"/>
                <a:gd name="T48" fmla="*/ 53 w 369"/>
                <a:gd name="T49" fmla="*/ 554 h 554"/>
                <a:gd name="T50" fmla="*/ 61 w 369"/>
                <a:gd name="T51" fmla="*/ 554 h 554"/>
                <a:gd name="T52" fmla="*/ 369 w 369"/>
                <a:gd name="T53" fmla="*/ 554 h 554"/>
                <a:gd name="T54" fmla="*/ 360 w 369"/>
                <a:gd name="T55" fmla="*/ 536 h 554"/>
                <a:gd name="T56" fmla="*/ 351 w 369"/>
                <a:gd name="T57" fmla="*/ 519 h 554"/>
                <a:gd name="T58" fmla="*/ 345 w 369"/>
                <a:gd name="T59" fmla="*/ 501 h 554"/>
                <a:gd name="T60" fmla="*/ 340 w 369"/>
                <a:gd name="T61" fmla="*/ 481 h 554"/>
                <a:gd name="T62" fmla="*/ 72 w 369"/>
                <a:gd name="T63" fmla="*/ 48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9" h="554">
                  <a:moveTo>
                    <a:pt x="72" y="481"/>
                  </a:moveTo>
                  <a:lnTo>
                    <a:pt x="72" y="71"/>
                  </a:lnTo>
                  <a:lnTo>
                    <a:pt x="97" y="71"/>
                  </a:lnTo>
                  <a:lnTo>
                    <a:pt x="9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494"/>
                  </a:lnTo>
                  <a:lnTo>
                    <a:pt x="1" y="501"/>
                  </a:lnTo>
                  <a:lnTo>
                    <a:pt x="1" y="508"/>
                  </a:lnTo>
                  <a:lnTo>
                    <a:pt x="3" y="514"/>
                  </a:lnTo>
                  <a:lnTo>
                    <a:pt x="4" y="520"/>
                  </a:lnTo>
                  <a:lnTo>
                    <a:pt x="6" y="525"/>
                  </a:lnTo>
                  <a:lnTo>
                    <a:pt x="9" y="530"/>
                  </a:lnTo>
                  <a:lnTo>
                    <a:pt x="12" y="534"/>
                  </a:lnTo>
                  <a:lnTo>
                    <a:pt x="15" y="538"/>
                  </a:lnTo>
                  <a:lnTo>
                    <a:pt x="19" y="542"/>
                  </a:lnTo>
                  <a:lnTo>
                    <a:pt x="24" y="546"/>
                  </a:lnTo>
                  <a:lnTo>
                    <a:pt x="28" y="548"/>
                  </a:lnTo>
                  <a:lnTo>
                    <a:pt x="34" y="550"/>
                  </a:lnTo>
                  <a:lnTo>
                    <a:pt x="40" y="552"/>
                  </a:lnTo>
                  <a:lnTo>
                    <a:pt x="47" y="553"/>
                  </a:lnTo>
                  <a:lnTo>
                    <a:pt x="53" y="554"/>
                  </a:lnTo>
                  <a:lnTo>
                    <a:pt x="61" y="554"/>
                  </a:lnTo>
                  <a:lnTo>
                    <a:pt x="369" y="554"/>
                  </a:lnTo>
                  <a:lnTo>
                    <a:pt x="360" y="536"/>
                  </a:lnTo>
                  <a:lnTo>
                    <a:pt x="351" y="519"/>
                  </a:lnTo>
                  <a:lnTo>
                    <a:pt x="345" y="501"/>
                  </a:lnTo>
                  <a:lnTo>
                    <a:pt x="340" y="481"/>
                  </a:lnTo>
                  <a:lnTo>
                    <a:pt x="72" y="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155"/>
            <p:cNvSpPr>
              <a:spLocks/>
            </p:cNvSpPr>
            <p:nvPr/>
          </p:nvSpPr>
          <p:spPr bwMode="auto">
            <a:xfrm>
              <a:off x="2085975" y="2622550"/>
              <a:ext cx="69850" cy="9525"/>
            </a:xfrm>
            <a:custGeom>
              <a:avLst/>
              <a:gdLst>
                <a:gd name="T0" fmla="*/ 164 w 176"/>
                <a:gd name="T1" fmla="*/ 0 h 25"/>
                <a:gd name="T2" fmla="*/ 12 w 176"/>
                <a:gd name="T3" fmla="*/ 0 h 25"/>
                <a:gd name="T4" fmla="*/ 8 w 176"/>
                <a:gd name="T5" fmla="*/ 1 h 25"/>
                <a:gd name="T6" fmla="*/ 4 w 176"/>
                <a:gd name="T7" fmla="*/ 4 h 25"/>
                <a:gd name="T8" fmla="*/ 1 w 176"/>
                <a:gd name="T9" fmla="*/ 7 h 25"/>
                <a:gd name="T10" fmla="*/ 0 w 176"/>
                <a:gd name="T11" fmla="*/ 12 h 25"/>
                <a:gd name="T12" fmla="*/ 1 w 176"/>
                <a:gd name="T13" fmla="*/ 18 h 25"/>
                <a:gd name="T14" fmla="*/ 4 w 176"/>
                <a:gd name="T15" fmla="*/ 21 h 25"/>
                <a:gd name="T16" fmla="*/ 8 w 176"/>
                <a:gd name="T17" fmla="*/ 24 h 25"/>
                <a:gd name="T18" fmla="*/ 12 w 176"/>
                <a:gd name="T19" fmla="*/ 25 h 25"/>
                <a:gd name="T20" fmla="*/ 164 w 176"/>
                <a:gd name="T21" fmla="*/ 25 h 25"/>
                <a:gd name="T22" fmla="*/ 169 w 176"/>
                <a:gd name="T23" fmla="*/ 24 h 25"/>
                <a:gd name="T24" fmla="*/ 172 w 176"/>
                <a:gd name="T25" fmla="*/ 21 h 25"/>
                <a:gd name="T26" fmla="*/ 175 w 176"/>
                <a:gd name="T27" fmla="*/ 18 h 25"/>
                <a:gd name="T28" fmla="*/ 176 w 176"/>
                <a:gd name="T29" fmla="*/ 12 h 25"/>
                <a:gd name="T30" fmla="*/ 175 w 176"/>
                <a:gd name="T31" fmla="*/ 7 h 25"/>
                <a:gd name="T32" fmla="*/ 172 w 176"/>
                <a:gd name="T33" fmla="*/ 4 h 25"/>
                <a:gd name="T34" fmla="*/ 169 w 176"/>
                <a:gd name="T35" fmla="*/ 1 h 25"/>
                <a:gd name="T36" fmla="*/ 164 w 176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5">
                  <a:moveTo>
                    <a:pt x="16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64" y="25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18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4"/>
                  </a:lnTo>
                  <a:lnTo>
                    <a:pt x="169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156"/>
            <p:cNvSpPr>
              <a:spLocks/>
            </p:cNvSpPr>
            <p:nvPr/>
          </p:nvSpPr>
          <p:spPr bwMode="auto">
            <a:xfrm>
              <a:off x="2085975" y="2651125"/>
              <a:ext cx="69850" cy="9525"/>
            </a:xfrm>
            <a:custGeom>
              <a:avLst/>
              <a:gdLst>
                <a:gd name="T0" fmla="*/ 164 w 176"/>
                <a:gd name="T1" fmla="*/ 0 h 23"/>
                <a:gd name="T2" fmla="*/ 12 w 176"/>
                <a:gd name="T3" fmla="*/ 0 h 23"/>
                <a:gd name="T4" fmla="*/ 8 w 176"/>
                <a:gd name="T5" fmla="*/ 1 h 23"/>
                <a:gd name="T6" fmla="*/ 4 w 176"/>
                <a:gd name="T7" fmla="*/ 3 h 23"/>
                <a:gd name="T8" fmla="*/ 1 w 176"/>
                <a:gd name="T9" fmla="*/ 7 h 23"/>
                <a:gd name="T10" fmla="*/ 0 w 176"/>
                <a:gd name="T11" fmla="*/ 12 h 23"/>
                <a:gd name="T12" fmla="*/ 1 w 176"/>
                <a:gd name="T13" fmla="*/ 16 h 23"/>
                <a:gd name="T14" fmla="*/ 4 w 176"/>
                <a:gd name="T15" fmla="*/ 20 h 23"/>
                <a:gd name="T16" fmla="*/ 8 w 176"/>
                <a:gd name="T17" fmla="*/ 23 h 23"/>
                <a:gd name="T18" fmla="*/ 12 w 176"/>
                <a:gd name="T19" fmla="*/ 23 h 23"/>
                <a:gd name="T20" fmla="*/ 164 w 176"/>
                <a:gd name="T21" fmla="*/ 23 h 23"/>
                <a:gd name="T22" fmla="*/ 169 w 176"/>
                <a:gd name="T23" fmla="*/ 23 h 23"/>
                <a:gd name="T24" fmla="*/ 172 w 176"/>
                <a:gd name="T25" fmla="*/ 20 h 23"/>
                <a:gd name="T26" fmla="*/ 175 w 176"/>
                <a:gd name="T27" fmla="*/ 16 h 23"/>
                <a:gd name="T28" fmla="*/ 176 w 176"/>
                <a:gd name="T29" fmla="*/ 12 h 23"/>
                <a:gd name="T30" fmla="*/ 175 w 176"/>
                <a:gd name="T31" fmla="*/ 7 h 23"/>
                <a:gd name="T32" fmla="*/ 172 w 176"/>
                <a:gd name="T33" fmla="*/ 3 h 23"/>
                <a:gd name="T34" fmla="*/ 169 w 176"/>
                <a:gd name="T35" fmla="*/ 1 h 23"/>
                <a:gd name="T36" fmla="*/ 164 w 176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6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9" y="23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3"/>
                  </a:lnTo>
                  <a:lnTo>
                    <a:pt x="169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157"/>
            <p:cNvSpPr>
              <a:spLocks/>
            </p:cNvSpPr>
            <p:nvPr/>
          </p:nvSpPr>
          <p:spPr bwMode="auto">
            <a:xfrm>
              <a:off x="2085975" y="2679700"/>
              <a:ext cx="69850" cy="9525"/>
            </a:xfrm>
            <a:custGeom>
              <a:avLst/>
              <a:gdLst>
                <a:gd name="T0" fmla="*/ 176 w 176"/>
                <a:gd name="T1" fmla="*/ 11 h 23"/>
                <a:gd name="T2" fmla="*/ 175 w 176"/>
                <a:gd name="T3" fmla="*/ 7 h 23"/>
                <a:gd name="T4" fmla="*/ 172 w 176"/>
                <a:gd name="T5" fmla="*/ 3 h 23"/>
                <a:gd name="T6" fmla="*/ 169 w 176"/>
                <a:gd name="T7" fmla="*/ 1 h 23"/>
                <a:gd name="T8" fmla="*/ 164 w 176"/>
                <a:gd name="T9" fmla="*/ 0 h 23"/>
                <a:gd name="T10" fmla="*/ 12 w 176"/>
                <a:gd name="T11" fmla="*/ 0 h 23"/>
                <a:gd name="T12" fmla="*/ 8 w 176"/>
                <a:gd name="T13" fmla="*/ 1 h 23"/>
                <a:gd name="T14" fmla="*/ 4 w 176"/>
                <a:gd name="T15" fmla="*/ 3 h 23"/>
                <a:gd name="T16" fmla="*/ 1 w 176"/>
                <a:gd name="T17" fmla="*/ 7 h 23"/>
                <a:gd name="T18" fmla="*/ 0 w 176"/>
                <a:gd name="T19" fmla="*/ 11 h 23"/>
                <a:gd name="T20" fmla="*/ 1 w 176"/>
                <a:gd name="T21" fmla="*/ 16 h 23"/>
                <a:gd name="T22" fmla="*/ 4 w 176"/>
                <a:gd name="T23" fmla="*/ 20 h 23"/>
                <a:gd name="T24" fmla="*/ 8 w 176"/>
                <a:gd name="T25" fmla="*/ 22 h 23"/>
                <a:gd name="T26" fmla="*/ 12 w 176"/>
                <a:gd name="T27" fmla="*/ 23 h 23"/>
                <a:gd name="T28" fmla="*/ 164 w 176"/>
                <a:gd name="T29" fmla="*/ 23 h 23"/>
                <a:gd name="T30" fmla="*/ 169 w 176"/>
                <a:gd name="T31" fmla="*/ 22 h 23"/>
                <a:gd name="T32" fmla="*/ 172 w 176"/>
                <a:gd name="T33" fmla="*/ 20 h 23"/>
                <a:gd name="T34" fmla="*/ 175 w 176"/>
                <a:gd name="T35" fmla="*/ 16 h 23"/>
                <a:gd name="T36" fmla="*/ 176 w 176"/>
                <a:gd name="T3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76" y="11"/>
                  </a:moveTo>
                  <a:lnTo>
                    <a:pt x="175" y="7"/>
                  </a:lnTo>
                  <a:lnTo>
                    <a:pt x="172" y="3"/>
                  </a:lnTo>
                  <a:lnTo>
                    <a:pt x="169" y="1"/>
                  </a:lnTo>
                  <a:lnTo>
                    <a:pt x="164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9" y="22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158"/>
            <p:cNvSpPr>
              <a:spLocks/>
            </p:cNvSpPr>
            <p:nvPr/>
          </p:nvSpPr>
          <p:spPr bwMode="auto">
            <a:xfrm>
              <a:off x="2085975" y="2708275"/>
              <a:ext cx="44450" cy="9525"/>
            </a:xfrm>
            <a:custGeom>
              <a:avLst/>
              <a:gdLst>
                <a:gd name="T0" fmla="*/ 12 w 115"/>
                <a:gd name="T1" fmla="*/ 0 h 24"/>
                <a:gd name="T2" fmla="*/ 8 w 115"/>
                <a:gd name="T3" fmla="*/ 1 h 24"/>
                <a:gd name="T4" fmla="*/ 4 w 115"/>
                <a:gd name="T5" fmla="*/ 3 h 24"/>
                <a:gd name="T6" fmla="*/ 1 w 115"/>
                <a:gd name="T7" fmla="*/ 8 h 24"/>
                <a:gd name="T8" fmla="*/ 0 w 115"/>
                <a:gd name="T9" fmla="*/ 12 h 24"/>
                <a:gd name="T10" fmla="*/ 1 w 115"/>
                <a:gd name="T11" fmla="*/ 17 h 24"/>
                <a:gd name="T12" fmla="*/ 4 w 115"/>
                <a:gd name="T13" fmla="*/ 21 h 24"/>
                <a:gd name="T14" fmla="*/ 8 w 115"/>
                <a:gd name="T15" fmla="*/ 23 h 24"/>
                <a:gd name="T16" fmla="*/ 12 w 115"/>
                <a:gd name="T17" fmla="*/ 24 h 24"/>
                <a:gd name="T18" fmla="*/ 104 w 115"/>
                <a:gd name="T19" fmla="*/ 24 h 24"/>
                <a:gd name="T20" fmla="*/ 108 w 115"/>
                <a:gd name="T21" fmla="*/ 23 h 24"/>
                <a:gd name="T22" fmla="*/ 112 w 115"/>
                <a:gd name="T23" fmla="*/ 21 h 24"/>
                <a:gd name="T24" fmla="*/ 114 w 115"/>
                <a:gd name="T25" fmla="*/ 17 h 24"/>
                <a:gd name="T26" fmla="*/ 115 w 115"/>
                <a:gd name="T27" fmla="*/ 12 h 24"/>
                <a:gd name="T28" fmla="*/ 114 w 115"/>
                <a:gd name="T29" fmla="*/ 8 h 24"/>
                <a:gd name="T30" fmla="*/ 112 w 115"/>
                <a:gd name="T31" fmla="*/ 3 h 24"/>
                <a:gd name="T32" fmla="*/ 108 w 115"/>
                <a:gd name="T33" fmla="*/ 1 h 24"/>
                <a:gd name="T34" fmla="*/ 104 w 115"/>
                <a:gd name="T35" fmla="*/ 0 h 24"/>
                <a:gd name="T36" fmla="*/ 12 w 115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24">
                  <a:moveTo>
                    <a:pt x="12" y="0"/>
                  </a:move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04" y="24"/>
                  </a:lnTo>
                  <a:lnTo>
                    <a:pt x="108" y="23"/>
                  </a:lnTo>
                  <a:lnTo>
                    <a:pt x="112" y="21"/>
                  </a:lnTo>
                  <a:lnTo>
                    <a:pt x="114" y="17"/>
                  </a:lnTo>
                  <a:lnTo>
                    <a:pt x="115" y="12"/>
                  </a:lnTo>
                  <a:lnTo>
                    <a:pt x="114" y="8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159"/>
            <p:cNvSpPr>
              <a:spLocks noEditPoints="1"/>
            </p:cNvSpPr>
            <p:nvPr/>
          </p:nvSpPr>
          <p:spPr bwMode="auto">
            <a:xfrm>
              <a:off x="2168525" y="2660650"/>
              <a:ext cx="142875" cy="142875"/>
            </a:xfrm>
            <a:custGeom>
              <a:avLst/>
              <a:gdLst>
                <a:gd name="T0" fmla="*/ 157 w 361"/>
                <a:gd name="T1" fmla="*/ 259 h 362"/>
                <a:gd name="T2" fmla="*/ 84 w 361"/>
                <a:gd name="T3" fmla="*/ 186 h 362"/>
                <a:gd name="T4" fmla="*/ 84 w 361"/>
                <a:gd name="T5" fmla="*/ 176 h 362"/>
                <a:gd name="T6" fmla="*/ 91 w 361"/>
                <a:gd name="T7" fmla="*/ 170 h 362"/>
                <a:gd name="T8" fmla="*/ 101 w 361"/>
                <a:gd name="T9" fmla="*/ 170 h 362"/>
                <a:gd name="T10" fmla="*/ 156 w 361"/>
                <a:gd name="T11" fmla="*/ 224 h 362"/>
                <a:gd name="T12" fmla="*/ 260 w 361"/>
                <a:gd name="T13" fmla="*/ 111 h 362"/>
                <a:gd name="T14" fmla="*/ 266 w 361"/>
                <a:gd name="T15" fmla="*/ 109 h 362"/>
                <a:gd name="T16" fmla="*/ 271 w 361"/>
                <a:gd name="T17" fmla="*/ 111 h 362"/>
                <a:gd name="T18" fmla="*/ 275 w 361"/>
                <a:gd name="T19" fmla="*/ 116 h 362"/>
                <a:gd name="T20" fmla="*/ 276 w 361"/>
                <a:gd name="T21" fmla="*/ 125 h 362"/>
                <a:gd name="T22" fmla="*/ 180 w 361"/>
                <a:gd name="T23" fmla="*/ 0 h 362"/>
                <a:gd name="T24" fmla="*/ 143 w 361"/>
                <a:gd name="T25" fmla="*/ 4 h 362"/>
                <a:gd name="T26" fmla="*/ 110 w 361"/>
                <a:gd name="T27" fmla="*/ 14 h 362"/>
                <a:gd name="T28" fmla="*/ 79 w 361"/>
                <a:gd name="T29" fmla="*/ 32 h 362"/>
                <a:gd name="T30" fmla="*/ 53 w 361"/>
                <a:gd name="T31" fmla="*/ 54 h 362"/>
                <a:gd name="T32" fmla="*/ 30 w 361"/>
                <a:gd name="T33" fmla="*/ 81 h 362"/>
                <a:gd name="T34" fmla="*/ 14 w 361"/>
                <a:gd name="T35" fmla="*/ 111 h 362"/>
                <a:gd name="T36" fmla="*/ 3 w 361"/>
                <a:gd name="T37" fmla="*/ 145 h 362"/>
                <a:gd name="T38" fmla="*/ 0 w 361"/>
                <a:gd name="T39" fmla="*/ 182 h 362"/>
                <a:gd name="T40" fmla="*/ 3 w 361"/>
                <a:gd name="T41" fmla="*/ 217 h 362"/>
                <a:gd name="T42" fmla="*/ 14 w 361"/>
                <a:gd name="T43" fmla="*/ 252 h 362"/>
                <a:gd name="T44" fmla="*/ 30 w 361"/>
                <a:gd name="T45" fmla="*/ 283 h 362"/>
                <a:gd name="T46" fmla="*/ 53 w 361"/>
                <a:gd name="T47" fmla="*/ 309 h 362"/>
                <a:gd name="T48" fmla="*/ 79 w 361"/>
                <a:gd name="T49" fmla="*/ 331 h 362"/>
                <a:gd name="T50" fmla="*/ 110 w 361"/>
                <a:gd name="T51" fmla="*/ 348 h 362"/>
                <a:gd name="T52" fmla="*/ 143 w 361"/>
                <a:gd name="T53" fmla="*/ 358 h 362"/>
                <a:gd name="T54" fmla="*/ 180 w 361"/>
                <a:gd name="T55" fmla="*/ 362 h 362"/>
                <a:gd name="T56" fmla="*/ 217 w 361"/>
                <a:gd name="T57" fmla="*/ 358 h 362"/>
                <a:gd name="T58" fmla="*/ 251 w 361"/>
                <a:gd name="T59" fmla="*/ 348 h 362"/>
                <a:gd name="T60" fmla="*/ 281 w 361"/>
                <a:gd name="T61" fmla="*/ 331 h 362"/>
                <a:gd name="T62" fmla="*/ 308 w 361"/>
                <a:gd name="T63" fmla="*/ 309 h 362"/>
                <a:gd name="T64" fmla="*/ 330 w 361"/>
                <a:gd name="T65" fmla="*/ 283 h 362"/>
                <a:gd name="T66" fmla="*/ 346 w 361"/>
                <a:gd name="T67" fmla="*/ 252 h 362"/>
                <a:gd name="T68" fmla="*/ 357 w 361"/>
                <a:gd name="T69" fmla="*/ 217 h 362"/>
                <a:gd name="T70" fmla="*/ 361 w 361"/>
                <a:gd name="T71" fmla="*/ 182 h 362"/>
                <a:gd name="T72" fmla="*/ 357 w 361"/>
                <a:gd name="T73" fmla="*/ 145 h 362"/>
                <a:gd name="T74" fmla="*/ 346 w 361"/>
                <a:gd name="T75" fmla="*/ 111 h 362"/>
                <a:gd name="T76" fmla="*/ 330 w 361"/>
                <a:gd name="T77" fmla="*/ 81 h 362"/>
                <a:gd name="T78" fmla="*/ 308 w 361"/>
                <a:gd name="T79" fmla="*/ 54 h 362"/>
                <a:gd name="T80" fmla="*/ 281 w 361"/>
                <a:gd name="T81" fmla="*/ 32 h 362"/>
                <a:gd name="T82" fmla="*/ 251 w 361"/>
                <a:gd name="T83" fmla="*/ 14 h 362"/>
                <a:gd name="T84" fmla="*/ 217 w 361"/>
                <a:gd name="T85" fmla="*/ 4 h 362"/>
                <a:gd name="T86" fmla="*/ 180 w 361"/>
                <a:gd name="T8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362">
                  <a:moveTo>
                    <a:pt x="273" y="130"/>
                  </a:moveTo>
                  <a:lnTo>
                    <a:pt x="157" y="259"/>
                  </a:lnTo>
                  <a:lnTo>
                    <a:pt x="87" y="190"/>
                  </a:lnTo>
                  <a:lnTo>
                    <a:pt x="84" y="186"/>
                  </a:lnTo>
                  <a:lnTo>
                    <a:pt x="83" y="182"/>
                  </a:lnTo>
                  <a:lnTo>
                    <a:pt x="84" y="176"/>
                  </a:lnTo>
                  <a:lnTo>
                    <a:pt x="87" y="172"/>
                  </a:lnTo>
                  <a:lnTo>
                    <a:pt x="91" y="170"/>
                  </a:lnTo>
                  <a:lnTo>
                    <a:pt x="96" y="169"/>
                  </a:lnTo>
                  <a:lnTo>
                    <a:pt x="101" y="170"/>
                  </a:lnTo>
                  <a:lnTo>
                    <a:pt x="105" y="172"/>
                  </a:lnTo>
                  <a:lnTo>
                    <a:pt x="156" y="224"/>
                  </a:lnTo>
                  <a:lnTo>
                    <a:pt x="256" y="113"/>
                  </a:lnTo>
                  <a:lnTo>
                    <a:pt x="260" y="111"/>
                  </a:lnTo>
                  <a:lnTo>
                    <a:pt x="264" y="109"/>
                  </a:lnTo>
                  <a:lnTo>
                    <a:pt x="266" y="109"/>
                  </a:lnTo>
                  <a:lnTo>
                    <a:pt x="268" y="110"/>
                  </a:lnTo>
                  <a:lnTo>
                    <a:pt x="271" y="111"/>
                  </a:lnTo>
                  <a:lnTo>
                    <a:pt x="272" y="112"/>
                  </a:lnTo>
                  <a:lnTo>
                    <a:pt x="275" y="116"/>
                  </a:lnTo>
                  <a:lnTo>
                    <a:pt x="276" y="121"/>
                  </a:lnTo>
                  <a:lnTo>
                    <a:pt x="276" y="125"/>
                  </a:lnTo>
                  <a:lnTo>
                    <a:pt x="273" y="130"/>
                  </a:lnTo>
                  <a:close/>
                  <a:moveTo>
                    <a:pt x="180" y="0"/>
                  </a:moveTo>
                  <a:lnTo>
                    <a:pt x="162" y="1"/>
                  </a:lnTo>
                  <a:lnTo>
                    <a:pt x="143" y="4"/>
                  </a:lnTo>
                  <a:lnTo>
                    <a:pt x="126" y="8"/>
                  </a:lnTo>
                  <a:lnTo>
                    <a:pt x="110" y="14"/>
                  </a:lnTo>
                  <a:lnTo>
                    <a:pt x="94" y="23"/>
                  </a:lnTo>
                  <a:lnTo>
                    <a:pt x="79" y="32"/>
                  </a:lnTo>
                  <a:lnTo>
                    <a:pt x="65" y="42"/>
                  </a:lnTo>
                  <a:lnTo>
                    <a:pt x="53" y="54"/>
                  </a:lnTo>
                  <a:lnTo>
                    <a:pt x="40" y="66"/>
                  </a:lnTo>
                  <a:lnTo>
                    <a:pt x="30" y="81"/>
                  </a:lnTo>
                  <a:lnTo>
                    <a:pt x="21" y="96"/>
                  </a:lnTo>
                  <a:lnTo>
                    <a:pt x="14" y="111"/>
                  </a:lnTo>
                  <a:lnTo>
                    <a:pt x="8" y="128"/>
                  </a:lnTo>
                  <a:lnTo>
                    <a:pt x="3" y="145"/>
                  </a:lnTo>
                  <a:lnTo>
                    <a:pt x="1" y="163"/>
                  </a:lnTo>
                  <a:lnTo>
                    <a:pt x="0" y="182"/>
                  </a:lnTo>
                  <a:lnTo>
                    <a:pt x="1" y="200"/>
                  </a:lnTo>
                  <a:lnTo>
                    <a:pt x="3" y="217"/>
                  </a:lnTo>
                  <a:lnTo>
                    <a:pt x="8" y="235"/>
                  </a:lnTo>
                  <a:lnTo>
                    <a:pt x="14" y="252"/>
                  </a:lnTo>
                  <a:lnTo>
                    <a:pt x="21" y="267"/>
                  </a:lnTo>
                  <a:lnTo>
                    <a:pt x="30" y="283"/>
                  </a:lnTo>
                  <a:lnTo>
                    <a:pt x="40" y="296"/>
                  </a:lnTo>
                  <a:lnTo>
                    <a:pt x="53" y="309"/>
                  </a:lnTo>
                  <a:lnTo>
                    <a:pt x="65" y="320"/>
                  </a:lnTo>
                  <a:lnTo>
                    <a:pt x="79" y="331"/>
                  </a:lnTo>
                  <a:lnTo>
                    <a:pt x="94" y="340"/>
                  </a:lnTo>
                  <a:lnTo>
                    <a:pt x="110" y="348"/>
                  </a:lnTo>
                  <a:lnTo>
                    <a:pt x="126" y="354"/>
                  </a:lnTo>
                  <a:lnTo>
                    <a:pt x="143" y="358"/>
                  </a:lnTo>
                  <a:lnTo>
                    <a:pt x="162" y="361"/>
                  </a:lnTo>
                  <a:lnTo>
                    <a:pt x="180" y="362"/>
                  </a:lnTo>
                  <a:lnTo>
                    <a:pt x="199" y="361"/>
                  </a:lnTo>
                  <a:lnTo>
                    <a:pt x="217" y="358"/>
                  </a:lnTo>
                  <a:lnTo>
                    <a:pt x="234" y="354"/>
                  </a:lnTo>
                  <a:lnTo>
                    <a:pt x="251" y="348"/>
                  </a:lnTo>
                  <a:lnTo>
                    <a:pt x="266" y="340"/>
                  </a:lnTo>
                  <a:lnTo>
                    <a:pt x="281" y="331"/>
                  </a:lnTo>
                  <a:lnTo>
                    <a:pt x="295" y="320"/>
                  </a:lnTo>
                  <a:lnTo>
                    <a:pt x="308" y="309"/>
                  </a:lnTo>
                  <a:lnTo>
                    <a:pt x="320" y="296"/>
                  </a:lnTo>
                  <a:lnTo>
                    <a:pt x="330" y="283"/>
                  </a:lnTo>
                  <a:lnTo>
                    <a:pt x="339" y="267"/>
                  </a:lnTo>
                  <a:lnTo>
                    <a:pt x="346" y="252"/>
                  </a:lnTo>
                  <a:lnTo>
                    <a:pt x="352" y="235"/>
                  </a:lnTo>
                  <a:lnTo>
                    <a:pt x="357" y="217"/>
                  </a:lnTo>
                  <a:lnTo>
                    <a:pt x="360" y="200"/>
                  </a:lnTo>
                  <a:lnTo>
                    <a:pt x="361" y="182"/>
                  </a:lnTo>
                  <a:lnTo>
                    <a:pt x="360" y="163"/>
                  </a:lnTo>
                  <a:lnTo>
                    <a:pt x="357" y="145"/>
                  </a:lnTo>
                  <a:lnTo>
                    <a:pt x="352" y="128"/>
                  </a:lnTo>
                  <a:lnTo>
                    <a:pt x="346" y="111"/>
                  </a:lnTo>
                  <a:lnTo>
                    <a:pt x="339" y="96"/>
                  </a:lnTo>
                  <a:lnTo>
                    <a:pt x="330" y="81"/>
                  </a:lnTo>
                  <a:lnTo>
                    <a:pt x="320" y="66"/>
                  </a:lnTo>
                  <a:lnTo>
                    <a:pt x="308" y="54"/>
                  </a:lnTo>
                  <a:lnTo>
                    <a:pt x="295" y="42"/>
                  </a:lnTo>
                  <a:lnTo>
                    <a:pt x="281" y="32"/>
                  </a:lnTo>
                  <a:lnTo>
                    <a:pt x="266" y="23"/>
                  </a:lnTo>
                  <a:lnTo>
                    <a:pt x="251" y="14"/>
                  </a:lnTo>
                  <a:lnTo>
                    <a:pt x="234" y="8"/>
                  </a:lnTo>
                  <a:lnTo>
                    <a:pt x="217" y="4"/>
                  </a:lnTo>
                  <a:lnTo>
                    <a:pt x="199" y="1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160"/>
            <p:cNvSpPr>
              <a:spLocks/>
            </p:cNvSpPr>
            <p:nvPr/>
          </p:nvSpPr>
          <p:spPr bwMode="auto">
            <a:xfrm>
              <a:off x="2073275" y="2516188"/>
              <a:ext cx="104775" cy="82550"/>
            </a:xfrm>
            <a:custGeom>
              <a:avLst/>
              <a:gdLst>
                <a:gd name="T0" fmla="*/ 253 w 264"/>
                <a:gd name="T1" fmla="*/ 205 h 205"/>
                <a:gd name="T2" fmla="*/ 261 w 264"/>
                <a:gd name="T3" fmla="*/ 202 h 205"/>
                <a:gd name="T4" fmla="*/ 264 w 264"/>
                <a:gd name="T5" fmla="*/ 193 h 205"/>
                <a:gd name="T6" fmla="*/ 263 w 264"/>
                <a:gd name="T7" fmla="*/ 56 h 205"/>
                <a:gd name="T8" fmla="*/ 257 w 264"/>
                <a:gd name="T9" fmla="*/ 49 h 205"/>
                <a:gd name="T10" fmla="*/ 215 w 264"/>
                <a:gd name="T11" fmla="*/ 48 h 205"/>
                <a:gd name="T12" fmla="*/ 204 w 264"/>
                <a:gd name="T13" fmla="*/ 43 h 205"/>
                <a:gd name="T14" fmla="*/ 200 w 264"/>
                <a:gd name="T15" fmla="*/ 32 h 205"/>
                <a:gd name="T16" fmla="*/ 191 w 264"/>
                <a:gd name="T17" fmla="*/ 19 h 205"/>
                <a:gd name="T18" fmla="*/ 176 w 264"/>
                <a:gd name="T19" fmla="*/ 9 h 205"/>
                <a:gd name="T20" fmla="*/ 167 w 264"/>
                <a:gd name="T21" fmla="*/ 5 h 205"/>
                <a:gd name="T22" fmla="*/ 164 w 264"/>
                <a:gd name="T23" fmla="*/ 4 h 205"/>
                <a:gd name="T24" fmla="*/ 160 w 264"/>
                <a:gd name="T25" fmla="*/ 4 h 205"/>
                <a:gd name="T26" fmla="*/ 157 w 264"/>
                <a:gd name="T27" fmla="*/ 3 h 205"/>
                <a:gd name="T28" fmla="*/ 153 w 264"/>
                <a:gd name="T29" fmla="*/ 2 h 205"/>
                <a:gd name="T30" fmla="*/ 149 w 264"/>
                <a:gd name="T31" fmla="*/ 1 h 205"/>
                <a:gd name="T32" fmla="*/ 145 w 264"/>
                <a:gd name="T33" fmla="*/ 1 h 205"/>
                <a:gd name="T34" fmla="*/ 139 w 264"/>
                <a:gd name="T35" fmla="*/ 0 h 205"/>
                <a:gd name="T36" fmla="*/ 130 w 264"/>
                <a:gd name="T37" fmla="*/ 0 h 205"/>
                <a:gd name="T38" fmla="*/ 123 w 264"/>
                <a:gd name="T39" fmla="*/ 1 h 205"/>
                <a:gd name="T40" fmla="*/ 119 w 264"/>
                <a:gd name="T41" fmla="*/ 1 h 205"/>
                <a:gd name="T42" fmla="*/ 115 w 264"/>
                <a:gd name="T43" fmla="*/ 2 h 205"/>
                <a:gd name="T44" fmla="*/ 111 w 264"/>
                <a:gd name="T45" fmla="*/ 3 h 205"/>
                <a:gd name="T46" fmla="*/ 108 w 264"/>
                <a:gd name="T47" fmla="*/ 4 h 205"/>
                <a:gd name="T48" fmla="*/ 104 w 264"/>
                <a:gd name="T49" fmla="*/ 4 h 205"/>
                <a:gd name="T50" fmla="*/ 101 w 264"/>
                <a:gd name="T51" fmla="*/ 5 h 205"/>
                <a:gd name="T52" fmla="*/ 92 w 264"/>
                <a:gd name="T53" fmla="*/ 9 h 205"/>
                <a:gd name="T54" fmla="*/ 78 w 264"/>
                <a:gd name="T55" fmla="*/ 19 h 205"/>
                <a:gd name="T56" fmla="*/ 68 w 264"/>
                <a:gd name="T57" fmla="*/ 32 h 205"/>
                <a:gd name="T58" fmla="*/ 64 w 264"/>
                <a:gd name="T59" fmla="*/ 43 h 205"/>
                <a:gd name="T60" fmla="*/ 53 w 264"/>
                <a:gd name="T61" fmla="*/ 48 h 205"/>
                <a:gd name="T62" fmla="*/ 7 w 264"/>
                <a:gd name="T63" fmla="*/ 49 h 205"/>
                <a:gd name="T64" fmla="*/ 0 w 264"/>
                <a:gd name="T65" fmla="*/ 56 h 205"/>
                <a:gd name="T66" fmla="*/ 0 w 264"/>
                <a:gd name="T67" fmla="*/ 193 h 205"/>
                <a:gd name="T68" fmla="*/ 3 w 264"/>
                <a:gd name="T69" fmla="*/ 202 h 205"/>
                <a:gd name="T70" fmla="*/ 11 w 264"/>
                <a:gd name="T7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4" h="205">
                  <a:moveTo>
                    <a:pt x="11" y="205"/>
                  </a:moveTo>
                  <a:lnTo>
                    <a:pt x="253" y="205"/>
                  </a:lnTo>
                  <a:lnTo>
                    <a:pt x="257" y="204"/>
                  </a:lnTo>
                  <a:lnTo>
                    <a:pt x="261" y="202"/>
                  </a:lnTo>
                  <a:lnTo>
                    <a:pt x="263" y="198"/>
                  </a:lnTo>
                  <a:lnTo>
                    <a:pt x="264" y="193"/>
                  </a:lnTo>
                  <a:lnTo>
                    <a:pt x="264" y="60"/>
                  </a:lnTo>
                  <a:lnTo>
                    <a:pt x="263" y="56"/>
                  </a:lnTo>
                  <a:lnTo>
                    <a:pt x="261" y="52"/>
                  </a:lnTo>
                  <a:lnTo>
                    <a:pt x="257" y="49"/>
                  </a:lnTo>
                  <a:lnTo>
                    <a:pt x="253" y="48"/>
                  </a:lnTo>
                  <a:lnTo>
                    <a:pt x="215" y="48"/>
                  </a:lnTo>
                  <a:lnTo>
                    <a:pt x="206" y="48"/>
                  </a:lnTo>
                  <a:lnTo>
                    <a:pt x="204" y="43"/>
                  </a:lnTo>
                  <a:lnTo>
                    <a:pt x="202" y="38"/>
                  </a:lnTo>
                  <a:lnTo>
                    <a:pt x="200" y="32"/>
                  </a:lnTo>
                  <a:lnTo>
                    <a:pt x="196" y="26"/>
                  </a:lnTo>
                  <a:lnTo>
                    <a:pt x="191" y="19"/>
                  </a:lnTo>
                  <a:lnTo>
                    <a:pt x="185" y="14"/>
                  </a:lnTo>
                  <a:lnTo>
                    <a:pt x="176" y="9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4" y="4"/>
                  </a:lnTo>
                  <a:lnTo>
                    <a:pt x="161" y="4"/>
                  </a:lnTo>
                  <a:lnTo>
                    <a:pt x="160" y="4"/>
                  </a:lnTo>
                  <a:lnTo>
                    <a:pt x="159" y="4"/>
                  </a:lnTo>
                  <a:lnTo>
                    <a:pt x="157" y="3"/>
                  </a:lnTo>
                  <a:lnTo>
                    <a:pt x="154" y="2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5" y="1"/>
                  </a:lnTo>
                  <a:lnTo>
                    <a:pt x="143" y="1"/>
                  </a:lnTo>
                  <a:lnTo>
                    <a:pt x="139" y="0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6" y="1"/>
                  </a:lnTo>
                  <a:lnTo>
                    <a:pt x="115" y="2"/>
                  </a:lnTo>
                  <a:lnTo>
                    <a:pt x="114" y="2"/>
                  </a:lnTo>
                  <a:lnTo>
                    <a:pt x="111" y="3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4" y="4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92" y="9"/>
                  </a:lnTo>
                  <a:lnTo>
                    <a:pt x="84" y="14"/>
                  </a:lnTo>
                  <a:lnTo>
                    <a:pt x="78" y="19"/>
                  </a:lnTo>
                  <a:lnTo>
                    <a:pt x="72" y="26"/>
                  </a:lnTo>
                  <a:lnTo>
                    <a:pt x="68" y="32"/>
                  </a:lnTo>
                  <a:lnTo>
                    <a:pt x="66" y="38"/>
                  </a:lnTo>
                  <a:lnTo>
                    <a:pt x="64" y="43"/>
                  </a:lnTo>
                  <a:lnTo>
                    <a:pt x="62" y="48"/>
                  </a:lnTo>
                  <a:lnTo>
                    <a:pt x="53" y="48"/>
                  </a:lnTo>
                  <a:lnTo>
                    <a:pt x="11" y="48"/>
                  </a:lnTo>
                  <a:lnTo>
                    <a:pt x="7" y="49"/>
                  </a:lnTo>
                  <a:lnTo>
                    <a:pt x="3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3" y="202"/>
                  </a:lnTo>
                  <a:lnTo>
                    <a:pt x="7" y="204"/>
                  </a:lnTo>
                  <a:lnTo>
                    <a:pt x="11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8" name="Picture 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7389" y="179408"/>
            <a:ext cx="1416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itle 1"/>
          <p:cNvSpPr txBox="1">
            <a:spLocks/>
          </p:cNvSpPr>
          <p:nvPr/>
        </p:nvSpPr>
        <p:spPr>
          <a:xfrm>
            <a:off x="5624623" y="6468951"/>
            <a:ext cx="944008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08</a:t>
            </a:r>
            <a:endParaRPr lang="en-US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 flipH="1">
            <a:off x="0" y="0"/>
            <a:ext cx="12192000" cy="6858000"/>
          </a:xfrm>
          <a:prstGeom prst="snip1Rect">
            <a:avLst>
              <a:gd name="adj" fmla="val 45556"/>
            </a:avLst>
          </a:prstGeom>
          <a:gradFill>
            <a:gsLst>
              <a:gs pos="0">
                <a:srgbClr val="0C4068"/>
              </a:gs>
              <a:gs pos="50000">
                <a:srgbClr val="46B688">
                  <a:alpha val="70000"/>
                </a:srgbClr>
              </a:gs>
              <a:gs pos="100000">
                <a:srgbClr val="016AA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37143" y="0"/>
            <a:ext cx="667657" cy="667657"/>
          </a:xfrm>
          <a:prstGeom prst="rect">
            <a:avLst/>
          </a:prstGeom>
          <a:solidFill>
            <a:srgbClr val="0C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37143" y="798285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37143" y="1596570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4611408" y="1132113"/>
            <a:ext cx="10467560" cy="4115512"/>
            <a:chOff x="5144303" y="3523114"/>
            <a:chExt cx="10467560" cy="4115512"/>
          </a:xfrm>
        </p:grpSpPr>
        <p:sp>
          <p:nvSpPr>
            <p:cNvPr id="2" name="Rectangle 1"/>
            <p:cNvSpPr/>
            <p:nvPr/>
          </p:nvSpPr>
          <p:spPr>
            <a:xfrm rot="18900000">
              <a:off x="5144303" y="7149899"/>
              <a:ext cx="7678494" cy="48872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8900000">
              <a:off x="7933369" y="3523114"/>
              <a:ext cx="7678494" cy="48872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3156292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156292" y="798285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156292" y="1596570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078115" y="4871833"/>
            <a:ext cx="2035771" cy="110557"/>
            <a:chOff x="-170626" y="0"/>
            <a:chExt cx="13534857" cy="166915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9" name="Parallelogram 18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4168" y="2791463"/>
            <a:ext cx="6203664" cy="1616374"/>
            <a:chOff x="5743861" y="3541426"/>
            <a:chExt cx="6203664" cy="1616374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5743861" y="3541426"/>
              <a:ext cx="6203664" cy="88639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Thank your for your valuable time 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6366233" y="4880801"/>
              <a:ext cx="4958921" cy="276999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869256" y="4654312"/>
              <a:ext cx="39528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680" y="2307439"/>
            <a:ext cx="1416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56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329</Words>
  <Application>Microsoft Office PowerPoint</Application>
  <PresentationFormat>Widescreen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Century Gothic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Amol Kanaskar</cp:lastModifiedBy>
  <cp:revision>111</cp:revision>
  <dcterms:created xsi:type="dcterms:W3CDTF">2017-03-07T09:53:20Z</dcterms:created>
  <dcterms:modified xsi:type="dcterms:W3CDTF">2017-04-05T09:48:06Z</dcterms:modified>
</cp:coreProperties>
</file>